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2" r:id="rId4"/>
  </p:sldMasterIdLst>
  <p:notesMasterIdLst>
    <p:notesMasterId r:id="rId12"/>
  </p:notesMasterIdLst>
  <p:sldIdLst>
    <p:sldId id="256" r:id="rId5"/>
    <p:sldId id="257" r:id="rId6"/>
    <p:sldId id="279" r:id="rId7"/>
    <p:sldId id="275" r:id="rId8"/>
    <p:sldId id="274" r:id="rId9"/>
    <p:sldId id="276" r:id="rId10"/>
    <p:sldId id="278" r:id="rId11"/>
  </p:sldIdLst>
  <p:sldSz cx="3887788" cy="48593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1" userDrawn="1">
          <p15:clr>
            <a:srgbClr val="A4A3A4"/>
          </p15:clr>
        </p15:guide>
        <p15:guide id="2" pos="122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5C70489-7B77-9276-5AFE-E5B1F1897729}" name="Katie Erofeeva" initials="KE" userId="S::erofeevak@iata.org::9bb4228e-397b-48a3-9610-2a1c04e66ad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3B4A"/>
    <a:srgbClr val="1D31FA"/>
    <a:srgbClr val="F04632"/>
    <a:srgbClr val="0377B5"/>
    <a:srgbClr val="11AC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1E20F-5054-E0B6-0387-F80EC86BC9FF}" v="6" dt="2026-06-02T10:00:12.017"/>
    <p1510:client id="{3D453F02-F2BD-404C-9A55-B7B3468313C2}" v="66" dt="2026-06-02T09:55:08.618"/>
    <p1510:client id="{7B69B23D-959A-79A4-B068-DAE884FF3FC1}" v="28" dt="2026-06-02T08:02:26.4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46"/>
    <p:restoredTop sz="94701"/>
  </p:normalViewPr>
  <p:slideViewPr>
    <p:cSldViewPr snapToGrid="0">
      <p:cViewPr>
        <p:scale>
          <a:sx n="121" d="100"/>
          <a:sy n="121" d="100"/>
        </p:scale>
        <p:origin x="2464" y="688"/>
      </p:cViewPr>
      <p:guideLst>
        <p:guide orient="horz" pos="1531"/>
        <p:guide pos="12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azig Daniel" userId="S::s.daniel_secec.eu#ext#@glevents.onmicrosoft.com::e6c50a08-cc0d-4ee6-9f22-1058bd5b2005" providerId="AD" clId="Web-{7B69B23D-959A-79A4-B068-DAE884FF3FC1}"/>
    <pc:docChg chg="modSld">
      <pc:chgData name="Soazig Daniel" userId="S::s.daniel_secec.eu#ext#@glevents.onmicrosoft.com::e6c50a08-cc0d-4ee6-9f22-1058bd5b2005" providerId="AD" clId="Web-{7B69B23D-959A-79A4-B068-DAE884FF3FC1}" dt="2026-06-02T08:02:26.405" v="27" actId="20577"/>
      <pc:docMkLst>
        <pc:docMk/>
      </pc:docMkLst>
      <pc:sldChg chg="modSp">
        <pc:chgData name="Soazig Daniel" userId="S::s.daniel_secec.eu#ext#@glevents.onmicrosoft.com::e6c50a08-cc0d-4ee6-9f22-1058bd5b2005" providerId="AD" clId="Web-{7B69B23D-959A-79A4-B068-DAE884FF3FC1}" dt="2026-06-02T08:01:19.248" v="3" actId="14100"/>
        <pc:sldMkLst>
          <pc:docMk/>
          <pc:sldMk cId="3784089036" sldId="256"/>
        </pc:sldMkLst>
        <pc:spChg chg="mod">
          <ac:chgData name="Soazig Daniel" userId="S::s.daniel_secec.eu#ext#@glevents.onmicrosoft.com::e6c50a08-cc0d-4ee6-9f22-1058bd5b2005" providerId="AD" clId="Web-{7B69B23D-959A-79A4-B068-DAE884FF3FC1}" dt="2026-06-02T08:01:19.248" v="3" actId="14100"/>
          <ac:spMkLst>
            <pc:docMk/>
            <pc:sldMk cId="3784089036" sldId="256"/>
            <ac:spMk id="2" creationId="{7149FFEA-AB19-3052-E1D0-17749BFF1B12}"/>
          </ac:spMkLst>
        </pc:spChg>
      </pc:sldChg>
      <pc:sldChg chg="modSp">
        <pc:chgData name="Soazig Daniel" userId="S::s.daniel_secec.eu#ext#@glevents.onmicrosoft.com::e6c50a08-cc0d-4ee6-9f22-1058bd5b2005" providerId="AD" clId="Web-{7B69B23D-959A-79A4-B068-DAE884FF3FC1}" dt="2026-06-02T08:02:26.405" v="27" actId="20577"/>
        <pc:sldMkLst>
          <pc:docMk/>
          <pc:sldMk cId="916078832" sldId="257"/>
        </pc:sldMkLst>
        <pc:spChg chg="mod">
          <ac:chgData name="Soazig Daniel" userId="S::s.daniel_secec.eu#ext#@glevents.onmicrosoft.com::e6c50a08-cc0d-4ee6-9f22-1058bd5b2005" providerId="AD" clId="Web-{7B69B23D-959A-79A4-B068-DAE884FF3FC1}" dt="2026-06-02T08:02:26.405" v="27" actId="20577"/>
          <ac:spMkLst>
            <pc:docMk/>
            <pc:sldMk cId="916078832" sldId="257"/>
            <ac:spMk id="3" creationId="{AABFD134-993B-78AE-52DD-298ED5C730AB}"/>
          </ac:spMkLst>
        </pc:spChg>
      </pc:sldChg>
    </pc:docChg>
  </pc:docChgLst>
  <pc:docChgLst>
    <pc:chgData name="Olga VDOVINA" userId="4d603f4c-eabd-4972-8818-1353d32fc16e" providerId="ADAL" clId="{D3C43EC4-EE6D-5831-9B56-EFD68475AA3B}"/>
    <pc:docChg chg="undo custSel addSld delSld modSld sldOrd modMainMaster modNotesMaster">
      <pc:chgData name="Olga VDOVINA" userId="4d603f4c-eabd-4972-8818-1353d32fc16e" providerId="ADAL" clId="{D3C43EC4-EE6D-5831-9B56-EFD68475AA3B}" dt="2026-06-02T09:55:32.866" v="902" actId="14100"/>
      <pc:docMkLst>
        <pc:docMk/>
      </pc:docMkLst>
      <pc:sldChg chg="addSp delSp modSp mod">
        <pc:chgData name="Olga VDOVINA" userId="4d603f4c-eabd-4972-8818-1353d32fc16e" providerId="ADAL" clId="{D3C43EC4-EE6D-5831-9B56-EFD68475AA3B}" dt="2026-06-02T09:55:32.866" v="902" actId="14100"/>
        <pc:sldMkLst>
          <pc:docMk/>
          <pc:sldMk cId="3784089036" sldId="256"/>
        </pc:sldMkLst>
        <pc:spChg chg="mod">
          <ac:chgData name="Olga VDOVINA" userId="4d603f4c-eabd-4972-8818-1353d32fc16e" providerId="ADAL" clId="{D3C43EC4-EE6D-5831-9B56-EFD68475AA3B}" dt="2026-06-02T09:55:32.866" v="902" actId="14100"/>
          <ac:spMkLst>
            <pc:docMk/>
            <pc:sldMk cId="3784089036" sldId="256"/>
            <ac:spMk id="2" creationId="{7149FFEA-AB19-3052-E1D0-17749BFF1B12}"/>
          </ac:spMkLst>
        </pc:spChg>
        <pc:spChg chg="add mod">
          <ac:chgData name="Olga VDOVINA" userId="4d603f4c-eabd-4972-8818-1353d32fc16e" providerId="ADAL" clId="{D3C43EC4-EE6D-5831-9B56-EFD68475AA3B}" dt="2026-05-28T17:35:55.561" v="495" actId="167"/>
          <ac:spMkLst>
            <pc:docMk/>
            <pc:sldMk cId="3784089036" sldId="256"/>
            <ac:spMk id="3" creationId="{89B2A0DA-0EA1-46F3-2FA6-2E2196CAB18F}"/>
          </ac:spMkLst>
        </pc:spChg>
        <pc:picChg chg="add mod">
          <ac:chgData name="Olga VDOVINA" userId="4d603f4c-eabd-4972-8818-1353d32fc16e" providerId="ADAL" clId="{D3C43EC4-EE6D-5831-9B56-EFD68475AA3B}" dt="2026-05-28T17:36:23.680" v="501" actId="1076"/>
          <ac:picMkLst>
            <pc:docMk/>
            <pc:sldMk cId="3784089036" sldId="256"/>
            <ac:picMk id="5" creationId="{19887DF2-9564-77EA-7941-366E0EA16EB1}"/>
          </ac:picMkLst>
        </pc:picChg>
        <pc:picChg chg="add del mod">
          <ac:chgData name="Olga VDOVINA" userId="4d603f4c-eabd-4972-8818-1353d32fc16e" providerId="ADAL" clId="{D3C43EC4-EE6D-5831-9B56-EFD68475AA3B}" dt="2026-06-02T09:51:36.263" v="823" actId="478"/>
          <ac:picMkLst>
            <pc:docMk/>
            <pc:sldMk cId="3784089036" sldId="256"/>
            <ac:picMk id="6" creationId="{02C05EC0-0A16-5BBC-BA04-6F14BF02CCB4}"/>
          </ac:picMkLst>
        </pc:picChg>
        <pc:picChg chg="add mod">
          <ac:chgData name="Olga VDOVINA" userId="4d603f4c-eabd-4972-8818-1353d32fc16e" providerId="ADAL" clId="{D3C43EC4-EE6D-5831-9B56-EFD68475AA3B}" dt="2026-05-28T17:46:16.585" v="554" actId="1076"/>
          <ac:picMkLst>
            <pc:docMk/>
            <pc:sldMk cId="3784089036" sldId="256"/>
            <ac:picMk id="8" creationId="{5BA24E92-0688-B425-8298-EA5A15F46554}"/>
          </ac:picMkLst>
        </pc:picChg>
        <pc:picChg chg="add del mod modCrop">
          <ac:chgData name="Olga VDOVINA" userId="4d603f4c-eabd-4972-8818-1353d32fc16e" providerId="ADAL" clId="{D3C43EC4-EE6D-5831-9B56-EFD68475AA3B}" dt="2026-06-02T09:54:47.701" v="872" actId="478"/>
          <ac:picMkLst>
            <pc:docMk/>
            <pc:sldMk cId="3784089036" sldId="256"/>
            <ac:picMk id="9" creationId="{102247E7-C16C-A02D-CAC6-A93EA413A28B}"/>
          </ac:picMkLst>
        </pc:picChg>
      </pc:sldChg>
      <pc:sldChg chg="addSp delSp modSp mod">
        <pc:chgData name="Olga VDOVINA" userId="4d603f4c-eabd-4972-8818-1353d32fc16e" providerId="ADAL" clId="{D3C43EC4-EE6D-5831-9B56-EFD68475AA3B}" dt="2026-06-02T09:16:37.520" v="791" actId="1037"/>
        <pc:sldMkLst>
          <pc:docMk/>
          <pc:sldMk cId="916078832" sldId="257"/>
        </pc:sldMkLst>
        <pc:spChg chg="mod">
          <ac:chgData name="Olga VDOVINA" userId="4d603f4c-eabd-4972-8818-1353d32fc16e" providerId="ADAL" clId="{D3C43EC4-EE6D-5831-9B56-EFD68475AA3B}" dt="2026-05-28T17:14:49.501" v="11" actId="403"/>
          <ac:spMkLst>
            <pc:docMk/>
            <pc:sldMk cId="916078832" sldId="257"/>
            <ac:spMk id="2" creationId="{73DFB5F8-2638-F9A2-1DFC-73436AD061C2}"/>
          </ac:spMkLst>
        </pc:spChg>
        <pc:spChg chg="mod">
          <ac:chgData name="Olga VDOVINA" userId="4d603f4c-eabd-4972-8818-1353d32fc16e" providerId="ADAL" clId="{D3C43EC4-EE6D-5831-9B56-EFD68475AA3B}" dt="2026-06-02T09:16:33.035" v="782" actId="2711"/>
          <ac:spMkLst>
            <pc:docMk/>
            <pc:sldMk cId="916078832" sldId="257"/>
            <ac:spMk id="3" creationId="{AABFD134-993B-78AE-52DD-298ED5C730AB}"/>
          </ac:spMkLst>
        </pc:spChg>
        <pc:picChg chg="mod modCrop">
          <ac:chgData name="Olga VDOVINA" userId="4d603f4c-eabd-4972-8818-1353d32fc16e" providerId="ADAL" clId="{D3C43EC4-EE6D-5831-9B56-EFD68475AA3B}" dt="2026-05-28T17:15:31.573" v="35" actId="732"/>
          <ac:picMkLst>
            <pc:docMk/>
            <pc:sldMk cId="916078832" sldId="257"/>
            <ac:picMk id="4" creationId="{0D84AB61-7C42-D027-4E33-5A29063BA4E1}"/>
          </ac:picMkLst>
        </pc:picChg>
        <pc:picChg chg="mod">
          <ac:chgData name="Olga VDOVINA" userId="4d603f4c-eabd-4972-8818-1353d32fc16e" providerId="ADAL" clId="{D3C43EC4-EE6D-5831-9B56-EFD68475AA3B}" dt="2026-05-28T17:14:38.267" v="5" actId="1076"/>
          <ac:picMkLst>
            <pc:docMk/>
            <pc:sldMk cId="916078832" sldId="257"/>
            <ac:picMk id="5" creationId="{7AB1EC4E-A4FE-DB75-54FF-05CA8F7454DD}"/>
          </ac:picMkLst>
        </pc:picChg>
        <pc:picChg chg="add del mod modCrop">
          <ac:chgData name="Olga VDOVINA" userId="4d603f4c-eabd-4972-8818-1353d32fc16e" providerId="ADAL" clId="{D3C43EC4-EE6D-5831-9B56-EFD68475AA3B}" dt="2026-06-02T09:16:37.520" v="791" actId="1037"/>
          <ac:picMkLst>
            <pc:docMk/>
            <pc:sldMk cId="916078832" sldId="257"/>
            <ac:picMk id="7" creationId="{740DB99F-9238-F98B-30F3-7CB643732B62}"/>
          </ac:picMkLst>
        </pc:picChg>
      </pc:sldChg>
      <pc:sldChg chg="addSp delSp modSp add mod ord">
        <pc:chgData name="Olga VDOVINA" userId="4d603f4c-eabd-4972-8818-1353d32fc16e" providerId="ADAL" clId="{D3C43EC4-EE6D-5831-9B56-EFD68475AA3B}" dt="2026-06-02T09:55:00.508" v="878" actId="167"/>
        <pc:sldMkLst>
          <pc:docMk/>
          <pc:sldMk cId="4060349153" sldId="274"/>
        </pc:sldMkLst>
        <pc:spChg chg="mod">
          <ac:chgData name="Olga VDOVINA" userId="4d603f4c-eabd-4972-8818-1353d32fc16e" providerId="ADAL" clId="{D3C43EC4-EE6D-5831-9B56-EFD68475AA3B}" dt="2026-06-02T09:17:15.775" v="798" actId="113"/>
          <ac:spMkLst>
            <pc:docMk/>
            <pc:sldMk cId="4060349153" sldId="274"/>
            <ac:spMk id="3" creationId="{CDAC6EEE-8DCA-C14E-5ABE-39B3BC208FF1}"/>
          </ac:spMkLst>
        </pc:spChg>
        <pc:spChg chg="mod">
          <ac:chgData name="Olga VDOVINA" userId="4d603f4c-eabd-4972-8818-1353d32fc16e" providerId="ADAL" clId="{D3C43EC4-EE6D-5831-9B56-EFD68475AA3B}" dt="2026-05-28T17:31:51.681" v="397" actId="34135"/>
          <ac:spMkLst>
            <pc:docMk/>
            <pc:sldMk cId="4060349153" sldId="274"/>
            <ac:spMk id="4" creationId="{3C36DB02-8A22-3398-0CC5-134AF801A203}"/>
          </ac:spMkLst>
        </pc:spChg>
        <pc:spChg chg="mod">
          <ac:chgData name="Olga VDOVINA" userId="4d603f4c-eabd-4972-8818-1353d32fc16e" providerId="ADAL" clId="{D3C43EC4-EE6D-5831-9B56-EFD68475AA3B}" dt="2026-06-02T09:17:15.775" v="798" actId="113"/>
          <ac:spMkLst>
            <pc:docMk/>
            <pc:sldMk cId="4060349153" sldId="274"/>
            <ac:spMk id="6" creationId="{8B785AD0-27D2-96ED-53FA-76D0F91CA1D3}"/>
          </ac:spMkLst>
        </pc:spChg>
        <pc:spChg chg="mod">
          <ac:chgData name="Olga VDOVINA" userId="4d603f4c-eabd-4972-8818-1353d32fc16e" providerId="ADAL" clId="{D3C43EC4-EE6D-5831-9B56-EFD68475AA3B}" dt="2026-06-02T09:17:15.775" v="798" actId="113"/>
          <ac:spMkLst>
            <pc:docMk/>
            <pc:sldMk cId="4060349153" sldId="274"/>
            <ac:spMk id="9" creationId="{4184A58A-64D7-5CD5-9F9E-8B9A270F07A9}"/>
          </ac:spMkLst>
        </pc:spChg>
        <pc:spChg chg="add del">
          <ac:chgData name="Olga VDOVINA" userId="4d603f4c-eabd-4972-8818-1353d32fc16e" providerId="ADAL" clId="{D3C43EC4-EE6D-5831-9B56-EFD68475AA3B}" dt="2026-05-29T08:01:59.737" v="583"/>
          <ac:spMkLst>
            <pc:docMk/>
            <pc:sldMk cId="4060349153" sldId="274"/>
            <ac:spMk id="14" creationId="{8BF3DB56-8735-4E9A-32F1-3B8C9B1D6DBC}"/>
          </ac:spMkLst>
        </pc:spChg>
        <pc:spChg chg="mod">
          <ac:chgData name="Olga VDOVINA" userId="4d603f4c-eabd-4972-8818-1353d32fc16e" providerId="ADAL" clId="{D3C43EC4-EE6D-5831-9B56-EFD68475AA3B}" dt="2026-06-02T09:51:04.216" v="809" actId="167"/>
          <ac:spMkLst>
            <pc:docMk/>
            <pc:sldMk cId="4060349153" sldId="274"/>
            <ac:spMk id="16" creationId="{38B9424B-C83B-AD68-CBD9-BABB5D0830E1}"/>
          </ac:spMkLst>
        </pc:spChg>
        <pc:spChg chg="mod">
          <ac:chgData name="Olga VDOVINA" userId="4d603f4c-eabd-4972-8818-1353d32fc16e" providerId="ADAL" clId="{D3C43EC4-EE6D-5831-9B56-EFD68475AA3B}" dt="2026-05-28T17:31:51.681" v="397" actId="34135"/>
          <ac:spMkLst>
            <pc:docMk/>
            <pc:sldMk cId="4060349153" sldId="274"/>
            <ac:spMk id="19" creationId="{44684409-8996-A820-6163-65C18AEF3CE8}"/>
          </ac:spMkLst>
        </pc:spChg>
        <pc:picChg chg="add del mod">
          <ac:chgData name="Olga VDOVINA" userId="4d603f4c-eabd-4972-8818-1353d32fc16e" providerId="ADAL" clId="{D3C43EC4-EE6D-5831-9B56-EFD68475AA3B}" dt="2026-06-02T09:51:05.098" v="810" actId="478"/>
          <ac:picMkLst>
            <pc:docMk/>
            <pc:sldMk cId="4060349153" sldId="274"/>
            <ac:picMk id="2" creationId="{3D3A4DCC-CBEC-5A0E-A4FE-A2F49BCB7111}"/>
          </ac:picMkLst>
        </pc:picChg>
        <pc:picChg chg="add mod">
          <ac:chgData name="Olga VDOVINA" userId="4d603f4c-eabd-4972-8818-1353d32fc16e" providerId="ADAL" clId="{D3C43EC4-EE6D-5831-9B56-EFD68475AA3B}" dt="2026-06-02T09:53:13.095" v="837" actId="167"/>
          <ac:picMkLst>
            <pc:docMk/>
            <pc:sldMk cId="4060349153" sldId="274"/>
            <ac:picMk id="5" creationId="{1631EED3-6F13-D360-2D92-21C45CB8B11A}"/>
          </ac:picMkLst>
        </pc:picChg>
        <pc:picChg chg="add del mod">
          <ac:chgData name="Olga VDOVINA" userId="4d603f4c-eabd-4972-8818-1353d32fc16e" providerId="ADAL" clId="{D3C43EC4-EE6D-5831-9B56-EFD68475AA3B}" dt="2026-06-02T08:39:47.454" v="658" actId="478"/>
          <ac:picMkLst>
            <pc:docMk/>
            <pc:sldMk cId="4060349153" sldId="274"/>
            <ac:picMk id="7" creationId="{90FDE79E-541C-D59D-C265-2A99C6084CF1}"/>
          </ac:picMkLst>
        </pc:picChg>
        <pc:picChg chg="add mod">
          <ac:chgData name="Olga VDOVINA" userId="4d603f4c-eabd-4972-8818-1353d32fc16e" providerId="ADAL" clId="{D3C43EC4-EE6D-5831-9B56-EFD68475AA3B}" dt="2026-06-02T09:55:00.508" v="878" actId="167"/>
          <ac:picMkLst>
            <pc:docMk/>
            <pc:sldMk cId="4060349153" sldId="274"/>
            <ac:picMk id="8" creationId="{157E4A4E-2859-29B2-3B13-51E2F41FA74F}"/>
          </ac:picMkLst>
        </pc:picChg>
      </pc:sldChg>
      <pc:sldChg chg="addSp delSp modSp add mod">
        <pc:chgData name="Olga VDOVINA" userId="4d603f4c-eabd-4972-8818-1353d32fc16e" providerId="ADAL" clId="{D3C43EC4-EE6D-5831-9B56-EFD68475AA3B}" dt="2026-06-02T09:54:58.537" v="876" actId="167"/>
        <pc:sldMkLst>
          <pc:docMk/>
          <pc:sldMk cId="3476400436" sldId="275"/>
        </pc:sldMkLst>
        <pc:spChg chg="mod">
          <ac:chgData name="Olga VDOVINA" userId="4d603f4c-eabd-4972-8818-1353d32fc16e" providerId="ADAL" clId="{D3C43EC4-EE6D-5831-9B56-EFD68475AA3B}" dt="2026-06-02T09:17:01.119" v="796" actId="113"/>
          <ac:spMkLst>
            <pc:docMk/>
            <pc:sldMk cId="3476400436" sldId="275"/>
            <ac:spMk id="3" creationId="{CDAC6EEE-8DCA-C14E-5ABE-39B3BC208FF1}"/>
          </ac:spMkLst>
        </pc:spChg>
        <pc:spChg chg="mod">
          <ac:chgData name="Olga VDOVINA" userId="4d603f4c-eabd-4972-8818-1353d32fc16e" providerId="ADAL" clId="{D3C43EC4-EE6D-5831-9B56-EFD68475AA3B}" dt="2026-06-02T09:17:01.119" v="796" actId="113"/>
          <ac:spMkLst>
            <pc:docMk/>
            <pc:sldMk cId="3476400436" sldId="275"/>
            <ac:spMk id="6" creationId="{8B785AD0-27D2-96ED-53FA-76D0F91CA1D3}"/>
          </ac:spMkLst>
        </pc:spChg>
        <pc:spChg chg="mod">
          <ac:chgData name="Olga VDOVINA" userId="4d603f4c-eabd-4972-8818-1353d32fc16e" providerId="ADAL" clId="{D3C43EC4-EE6D-5831-9B56-EFD68475AA3B}" dt="2026-06-02T09:17:01.119" v="796" actId="113"/>
          <ac:spMkLst>
            <pc:docMk/>
            <pc:sldMk cId="3476400436" sldId="275"/>
            <ac:spMk id="9" creationId="{4184A58A-64D7-5CD5-9F9E-8B9A270F07A9}"/>
          </ac:spMkLst>
        </pc:spChg>
        <pc:spChg chg="mod">
          <ac:chgData name="Olga VDOVINA" userId="4d603f4c-eabd-4972-8818-1353d32fc16e" providerId="ADAL" clId="{D3C43EC4-EE6D-5831-9B56-EFD68475AA3B}" dt="2026-06-02T09:51:00.091" v="807" actId="167"/>
          <ac:spMkLst>
            <pc:docMk/>
            <pc:sldMk cId="3476400436" sldId="275"/>
            <ac:spMk id="16" creationId="{38B9424B-C83B-AD68-CBD9-BABB5D0830E1}"/>
          </ac:spMkLst>
        </pc:spChg>
        <pc:spChg chg="mod">
          <ac:chgData name="Olga VDOVINA" userId="4d603f4c-eabd-4972-8818-1353d32fc16e" providerId="ADAL" clId="{D3C43EC4-EE6D-5831-9B56-EFD68475AA3B}" dt="2026-05-29T08:02:14.687" v="589" actId="167"/>
          <ac:spMkLst>
            <pc:docMk/>
            <pc:sldMk cId="3476400436" sldId="275"/>
            <ac:spMk id="19" creationId="{44684409-8996-A820-6163-65C18AEF3CE8}"/>
          </ac:spMkLst>
        </pc:spChg>
        <pc:picChg chg="add del mod modCrop">
          <ac:chgData name="Olga VDOVINA" userId="4d603f4c-eabd-4972-8818-1353d32fc16e" providerId="ADAL" clId="{D3C43EC4-EE6D-5831-9B56-EFD68475AA3B}" dt="2026-06-02T08:39:27.053" v="650" actId="478"/>
          <ac:picMkLst>
            <pc:docMk/>
            <pc:sldMk cId="3476400436" sldId="275"/>
            <ac:picMk id="2" creationId="{E614DD23-4307-2874-79BF-82CA320A7AF5}"/>
          </ac:picMkLst>
        </pc:picChg>
        <pc:picChg chg="add del mod">
          <ac:chgData name="Olga VDOVINA" userId="4d603f4c-eabd-4972-8818-1353d32fc16e" providerId="ADAL" clId="{D3C43EC4-EE6D-5831-9B56-EFD68475AA3B}" dt="2026-06-02T09:51:01.021" v="808" actId="478"/>
          <ac:picMkLst>
            <pc:docMk/>
            <pc:sldMk cId="3476400436" sldId="275"/>
            <ac:picMk id="5" creationId="{4F711B44-CC2F-DED1-C4FB-118F8F732AE5}"/>
          </ac:picMkLst>
        </pc:picChg>
        <pc:picChg chg="add mod">
          <ac:chgData name="Olga VDOVINA" userId="4d603f4c-eabd-4972-8818-1353d32fc16e" providerId="ADAL" clId="{D3C43EC4-EE6D-5831-9B56-EFD68475AA3B}" dt="2026-06-02T09:53:09.836" v="835" actId="167"/>
          <ac:picMkLst>
            <pc:docMk/>
            <pc:sldMk cId="3476400436" sldId="275"/>
            <ac:picMk id="7" creationId="{B78557A5-5769-7C8E-E8D5-0FA1D4E060DC}"/>
          </ac:picMkLst>
        </pc:picChg>
        <pc:picChg chg="add mod">
          <ac:chgData name="Olga VDOVINA" userId="4d603f4c-eabd-4972-8818-1353d32fc16e" providerId="ADAL" clId="{D3C43EC4-EE6D-5831-9B56-EFD68475AA3B}" dt="2026-06-02T09:54:58.537" v="876" actId="167"/>
          <ac:picMkLst>
            <pc:docMk/>
            <pc:sldMk cId="3476400436" sldId="275"/>
            <ac:picMk id="8" creationId="{4A515110-65CA-B39A-3BED-08051541B43A}"/>
          </ac:picMkLst>
        </pc:picChg>
      </pc:sldChg>
      <pc:sldChg chg="addSp delSp modSp add mod">
        <pc:chgData name="Olga VDOVINA" userId="4d603f4c-eabd-4972-8818-1353d32fc16e" providerId="ADAL" clId="{D3C43EC4-EE6D-5831-9B56-EFD68475AA3B}" dt="2026-06-02T09:55:02.852" v="880" actId="167"/>
        <pc:sldMkLst>
          <pc:docMk/>
          <pc:sldMk cId="2503383704" sldId="276"/>
        </pc:sldMkLst>
        <pc:spChg chg="mod">
          <ac:chgData name="Olga VDOVINA" userId="4d603f4c-eabd-4972-8818-1353d32fc16e" providerId="ADAL" clId="{D3C43EC4-EE6D-5831-9B56-EFD68475AA3B}" dt="2026-06-02T09:17:28.621" v="800" actId="113"/>
          <ac:spMkLst>
            <pc:docMk/>
            <pc:sldMk cId="2503383704" sldId="276"/>
            <ac:spMk id="3" creationId="{87351F9C-1BE7-2CCC-9B69-BC9EABCC6352}"/>
          </ac:spMkLst>
        </pc:spChg>
        <pc:spChg chg="mod">
          <ac:chgData name="Olga VDOVINA" userId="4d603f4c-eabd-4972-8818-1353d32fc16e" providerId="ADAL" clId="{D3C43EC4-EE6D-5831-9B56-EFD68475AA3B}" dt="2026-06-02T09:17:28.621" v="800" actId="113"/>
          <ac:spMkLst>
            <pc:docMk/>
            <pc:sldMk cId="2503383704" sldId="276"/>
            <ac:spMk id="6" creationId="{CE412700-3B38-AAAB-61C8-5DAC9421AC99}"/>
          </ac:spMkLst>
        </pc:spChg>
        <pc:spChg chg="mod">
          <ac:chgData name="Olga VDOVINA" userId="4d603f4c-eabd-4972-8818-1353d32fc16e" providerId="ADAL" clId="{D3C43EC4-EE6D-5831-9B56-EFD68475AA3B}" dt="2026-06-02T09:17:28.621" v="800" actId="113"/>
          <ac:spMkLst>
            <pc:docMk/>
            <pc:sldMk cId="2503383704" sldId="276"/>
            <ac:spMk id="9" creationId="{B10EE40C-EE4E-8493-A9F8-F0F61C514EC5}"/>
          </ac:spMkLst>
        </pc:spChg>
        <pc:spChg chg="add del mod">
          <ac:chgData name="Olga VDOVINA" userId="4d603f4c-eabd-4972-8818-1353d32fc16e" providerId="ADAL" clId="{D3C43EC4-EE6D-5831-9B56-EFD68475AA3B}" dt="2026-06-02T09:51:08.424" v="811" actId="167"/>
          <ac:spMkLst>
            <pc:docMk/>
            <pc:sldMk cId="2503383704" sldId="276"/>
            <ac:spMk id="16" creationId="{DE28D54F-A941-047E-719D-C95089BAB285}"/>
          </ac:spMkLst>
        </pc:spChg>
        <pc:picChg chg="add del mod">
          <ac:chgData name="Olga VDOVINA" userId="4d603f4c-eabd-4972-8818-1353d32fc16e" providerId="ADAL" clId="{D3C43EC4-EE6D-5831-9B56-EFD68475AA3B}" dt="2026-06-02T08:39:58.959" v="663" actId="478"/>
          <ac:picMkLst>
            <pc:docMk/>
            <pc:sldMk cId="2503383704" sldId="276"/>
            <ac:picMk id="2" creationId="{FFF117F3-6CFA-509F-BDE0-EF12484E431E}"/>
          </ac:picMkLst>
        </pc:picChg>
        <pc:picChg chg="add del mod">
          <ac:chgData name="Olga VDOVINA" userId="4d603f4c-eabd-4972-8818-1353d32fc16e" providerId="ADAL" clId="{D3C43EC4-EE6D-5831-9B56-EFD68475AA3B}" dt="2026-06-02T09:51:09.354" v="812" actId="478"/>
          <ac:picMkLst>
            <pc:docMk/>
            <pc:sldMk cId="2503383704" sldId="276"/>
            <ac:picMk id="5" creationId="{C58ED700-AD7C-AB75-C776-98D6EF01222B}"/>
          </ac:picMkLst>
        </pc:picChg>
        <pc:picChg chg="add mod">
          <ac:chgData name="Olga VDOVINA" userId="4d603f4c-eabd-4972-8818-1353d32fc16e" providerId="ADAL" clId="{D3C43EC4-EE6D-5831-9B56-EFD68475AA3B}" dt="2026-06-02T09:53:15.865" v="839" actId="167"/>
          <ac:picMkLst>
            <pc:docMk/>
            <pc:sldMk cId="2503383704" sldId="276"/>
            <ac:picMk id="7" creationId="{4CAC331C-F6D1-D548-6C21-655446ACEB82}"/>
          </ac:picMkLst>
        </pc:picChg>
        <pc:picChg chg="add mod">
          <ac:chgData name="Olga VDOVINA" userId="4d603f4c-eabd-4972-8818-1353d32fc16e" providerId="ADAL" clId="{D3C43EC4-EE6D-5831-9B56-EFD68475AA3B}" dt="2026-06-02T09:55:02.852" v="880" actId="167"/>
          <ac:picMkLst>
            <pc:docMk/>
            <pc:sldMk cId="2503383704" sldId="276"/>
            <ac:picMk id="8" creationId="{526F8EA6-471A-65AF-29EE-D3B109838ACA}"/>
          </ac:picMkLst>
        </pc:picChg>
      </pc:sldChg>
      <pc:sldChg chg="addSp delSp modSp add del mod ord">
        <pc:chgData name="Olga VDOVINA" userId="4d603f4c-eabd-4972-8818-1353d32fc16e" providerId="ADAL" clId="{D3C43EC4-EE6D-5831-9B56-EFD68475AA3B}" dt="2026-06-02T09:16:40.873" v="792" actId="2696"/>
        <pc:sldMkLst>
          <pc:docMk/>
          <pc:sldMk cId="2130021140" sldId="277"/>
        </pc:sldMkLst>
        <pc:spChg chg="mod">
          <ac:chgData name="Olga VDOVINA" userId="4d603f4c-eabd-4972-8818-1353d32fc16e" providerId="ADAL" clId="{D3C43EC4-EE6D-5831-9B56-EFD68475AA3B}" dt="2026-06-02T08:23:55.374" v="638" actId="20577"/>
          <ac:spMkLst>
            <pc:docMk/>
            <pc:sldMk cId="2130021140" sldId="277"/>
            <ac:spMk id="3" creationId="{D38E82E3-499E-09F8-309A-1F40E5EC874C}"/>
          </ac:spMkLst>
        </pc:spChg>
        <pc:spChg chg="mod">
          <ac:chgData name="Olga VDOVINA" userId="4d603f4c-eabd-4972-8818-1353d32fc16e" providerId="ADAL" clId="{D3C43EC4-EE6D-5831-9B56-EFD68475AA3B}" dt="2026-06-02T08:39:01.985" v="644" actId="167"/>
          <ac:spMkLst>
            <pc:docMk/>
            <pc:sldMk cId="2130021140" sldId="277"/>
            <ac:spMk id="9" creationId="{A03A98B2-C867-F3FE-D6AF-1E903550609E}"/>
          </ac:spMkLst>
        </pc:spChg>
        <pc:spChg chg="del">
          <ac:chgData name="Olga VDOVINA" userId="4d603f4c-eabd-4972-8818-1353d32fc16e" providerId="ADAL" clId="{D3C43EC4-EE6D-5831-9B56-EFD68475AA3B}" dt="2026-06-02T08:51:42.346" v="751"/>
          <ac:spMkLst>
            <pc:docMk/>
            <pc:sldMk cId="2130021140" sldId="277"/>
            <ac:spMk id="14" creationId="{70348A53-87D6-1284-C2B2-55D3A6CD70C5}"/>
          </ac:spMkLst>
        </pc:spChg>
        <pc:spChg chg="mod">
          <ac:chgData name="Olga VDOVINA" userId="4d603f4c-eabd-4972-8818-1353d32fc16e" providerId="ADAL" clId="{D3C43EC4-EE6D-5831-9B56-EFD68475AA3B}" dt="2026-06-02T08:39:06.361" v="645" actId="167"/>
          <ac:spMkLst>
            <pc:docMk/>
            <pc:sldMk cId="2130021140" sldId="277"/>
            <ac:spMk id="16" creationId="{EAC40E09-F50A-A3E9-A533-1E1283D57F2D}"/>
          </ac:spMkLst>
        </pc:spChg>
        <pc:picChg chg="mod">
          <ac:chgData name="Olga VDOVINA" userId="4d603f4c-eabd-4972-8818-1353d32fc16e" providerId="ADAL" clId="{D3C43EC4-EE6D-5831-9B56-EFD68475AA3B}" dt="2026-06-02T08:39:15.612" v="648" actId="167"/>
          <ac:picMkLst>
            <pc:docMk/>
            <pc:sldMk cId="2130021140" sldId="277"/>
            <ac:picMk id="2" creationId="{5840952C-E60C-6239-34E5-101D5CC7C640}"/>
          </ac:picMkLst>
        </pc:picChg>
        <pc:picChg chg="add mod">
          <ac:chgData name="Olga VDOVINA" userId="4d603f4c-eabd-4972-8818-1353d32fc16e" providerId="ADAL" clId="{D3C43EC4-EE6D-5831-9B56-EFD68475AA3B}" dt="2026-06-02T08:51:44.045" v="753" actId="962"/>
          <ac:picMkLst>
            <pc:docMk/>
            <pc:sldMk cId="2130021140" sldId="277"/>
            <ac:picMk id="7" creationId="{8E87A3E1-C9F9-4B78-79BF-91791855E1A6}"/>
          </ac:picMkLst>
        </pc:picChg>
      </pc:sldChg>
      <pc:sldChg chg="addSp delSp modSp add mod">
        <pc:chgData name="Olga VDOVINA" userId="4d603f4c-eabd-4972-8818-1353d32fc16e" providerId="ADAL" clId="{D3C43EC4-EE6D-5831-9B56-EFD68475AA3B}" dt="2026-06-02T09:55:08.618" v="882" actId="167"/>
        <pc:sldMkLst>
          <pc:docMk/>
          <pc:sldMk cId="3953724140" sldId="278"/>
        </pc:sldMkLst>
        <pc:spChg chg="mod">
          <ac:chgData name="Olga VDOVINA" userId="4d603f4c-eabd-4972-8818-1353d32fc16e" providerId="ADAL" clId="{D3C43EC4-EE6D-5831-9B56-EFD68475AA3B}" dt="2026-06-02T09:17:41.115" v="802" actId="113"/>
          <ac:spMkLst>
            <pc:docMk/>
            <pc:sldMk cId="3953724140" sldId="278"/>
            <ac:spMk id="3" creationId="{8FE50525-A734-9ABF-AA81-4F3C572DF06F}"/>
          </ac:spMkLst>
        </pc:spChg>
        <pc:spChg chg="mod">
          <ac:chgData name="Olga VDOVINA" userId="4d603f4c-eabd-4972-8818-1353d32fc16e" providerId="ADAL" clId="{D3C43EC4-EE6D-5831-9B56-EFD68475AA3B}" dt="2026-06-02T09:17:41.115" v="802" actId="113"/>
          <ac:spMkLst>
            <pc:docMk/>
            <pc:sldMk cId="3953724140" sldId="278"/>
            <ac:spMk id="6" creationId="{40B648FE-EC4A-D974-4979-7496985F9745}"/>
          </ac:spMkLst>
        </pc:spChg>
        <pc:spChg chg="mod">
          <ac:chgData name="Olga VDOVINA" userId="4d603f4c-eabd-4972-8818-1353d32fc16e" providerId="ADAL" clId="{D3C43EC4-EE6D-5831-9B56-EFD68475AA3B}" dt="2026-06-02T09:17:41.115" v="802" actId="113"/>
          <ac:spMkLst>
            <pc:docMk/>
            <pc:sldMk cId="3953724140" sldId="278"/>
            <ac:spMk id="9" creationId="{FBCA16A0-0EBA-EA23-4CDC-7A378126F183}"/>
          </ac:spMkLst>
        </pc:spChg>
        <pc:spChg chg="add del">
          <ac:chgData name="Olga VDOVINA" userId="4d603f4c-eabd-4972-8818-1353d32fc16e" providerId="ADAL" clId="{D3C43EC4-EE6D-5831-9B56-EFD68475AA3B}" dt="2026-06-02T09:51:24.818" v="818"/>
          <ac:spMkLst>
            <pc:docMk/>
            <pc:sldMk cId="3953724140" sldId="278"/>
            <ac:spMk id="14" creationId="{A04A1C81-8938-B3CC-563D-D2C56AE9CC1D}"/>
          </ac:spMkLst>
        </pc:spChg>
        <pc:spChg chg="mod">
          <ac:chgData name="Olga VDOVINA" userId="4d603f4c-eabd-4972-8818-1353d32fc16e" providerId="ADAL" clId="{D3C43EC4-EE6D-5831-9B56-EFD68475AA3B}" dt="2026-06-02T09:51:12.966" v="813" actId="167"/>
          <ac:spMkLst>
            <pc:docMk/>
            <pc:sldMk cId="3953724140" sldId="278"/>
            <ac:spMk id="16" creationId="{2CBC7F35-3BF1-ABD1-625D-40C50BB26A5D}"/>
          </ac:spMkLst>
        </pc:spChg>
        <pc:picChg chg="del">
          <ac:chgData name="Olga VDOVINA" userId="4d603f4c-eabd-4972-8818-1353d32fc16e" providerId="ADAL" clId="{D3C43EC4-EE6D-5831-9B56-EFD68475AA3B}" dt="2026-06-02T08:40:13.359" v="668" actId="478"/>
          <ac:picMkLst>
            <pc:docMk/>
            <pc:sldMk cId="3953724140" sldId="278"/>
            <ac:picMk id="2" creationId="{0FFD2970-4DCF-0450-8E3E-0FBEA171DEED}"/>
          </ac:picMkLst>
        </pc:picChg>
        <pc:picChg chg="add del mod">
          <ac:chgData name="Olga VDOVINA" userId="4d603f4c-eabd-4972-8818-1353d32fc16e" providerId="ADAL" clId="{D3C43EC4-EE6D-5831-9B56-EFD68475AA3B}" dt="2026-06-02T09:51:13.956" v="814" actId="478"/>
          <ac:picMkLst>
            <pc:docMk/>
            <pc:sldMk cId="3953724140" sldId="278"/>
            <ac:picMk id="5" creationId="{7990C365-8483-6741-FBF8-071B80C35BF5}"/>
          </ac:picMkLst>
        </pc:picChg>
        <pc:picChg chg="add mod">
          <ac:chgData name="Olga VDOVINA" userId="4d603f4c-eabd-4972-8818-1353d32fc16e" providerId="ADAL" clId="{D3C43EC4-EE6D-5831-9B56-EFD68475AA3B}" dt="2026-06-02T09:51:24.818" v="818"/>
          <ac:picMkLst>
            <pc:docMk/>
            <pc:sldMk cId="3953724140" sldId="278"/>
            <ac:picMk id="8" creationId="{C821AB61-5ACC-44A9-7D5B-E170B6030AE8}"/>
          </ac:picMkLst>
        </pc:picChg>
        <pc:picChg chg="add del mod">
          <ac:chgData name="Olga VDOVINA" userId="4d603f4c-eabd-4972-8818-1353d32fc16e" providerId="ADAL" clId="{D3C43EC4-EE6D-5831-9B56-EFD68475AA3B}" dt="2026-06-02T09:54:39.120" v="869" actId="14100"/>
          <ac:picMkLst>
            <pc:docMk/>
            <pc:sldMk cId="3953724140" sldId="278"/>
            <ac:picMk id="10" creationId="{3F0D1428-8196-7304-7E47-8897B7B595C3}"/>
          </ac:picMkLst>
        </pc:picChg>
        <pc:picChg chg="add mod">
          <ac:chgData name="Olga VDOVINA" userId="4d603f4c-eabd-4972-8818-1353d32fc16e" providerId="ADAL" clId="{D3C43EC4-EE6D-5831-9B56-EFD68475AA3B}" dt="2026-06-02T09:55:08.618" v="882" actId="167"/>
          <ac:picMkLst>
            <pc:docMk/>
            <pc:sldMk cId="3953724140" sldId="278"/>
            <ac:picMk id="11" creationId="{BB3A5B53-C61E-79D4-04CF-07C4E181BE4D}"/>
          </ac:picMkLst>
        </pc:picChg>
      </pc:sldChg>
      <pc:sldChg chg="addSp delSp modSp add mod">
        <pc:chgData name="Olga VDOVINA" userId="4d603f4c-eabd-4972-8818-1353d32fc16e" providerId="ADAL" clId="{D3C43EC4-EE6D-5831-9B56-EFD68475AA3B}" dt="2026-06-02T09:54:51.241" v="874" actId="167"/>
        <pc:sldMkLst>
          <pc:docMk/>
          <pc:sldMk cId="3028376043" sldId="279"/>
        </pc:sldMkLst>
        <pc:spChg chg="mod">
          <ac:chgData name="Olga VDOVINA" userId="4d603f4c-eabd-4972-8818-1353d32fc16e" providerId="ADAL" clId="{D3C43EC4-EE6D-5831-9B56-EFD68475AA3B}" dt="2026-06-02T09:16:49.601" v="794" actId="113"/>
          <ac:spMkLst>
            <pc:docMk/>
            <pc:sldMk cId="3028376043" sldId="279"/>
            <ac:spMk id="3" creationId="{303E928E-B9FF-A4EE-71FE-3AEB197BBDC1}"/>
          </ac:spMkLst>
        </pc:spChg>
        <pc:spChg chg="mod">
          <ac:chgData name="Olga VDOVINA" userId="4d603f4c-eabd-4972-8818-1353d32fc16e" providerId="ADAL" clId="{D3C43EC4-EE6D-5831-9B56-EFD68475AA3B}" dt="2026-06-02T09:16:49.601" v="794" actId="113"/>
          <ac:spMkLst>
            <pc:docMk/>
            <pc:sldMk cId="3028376043" sldId="279"/>
            <ac:spMk id="6" creationId="{EEDF5CE7-1CF1-A853-E43D-ECA9B9A92B33}"/>
          </ac:spMkLst>
        </pc:spChg>
        <pc:spChg chg="mod">
          <ac:chgData name="Olga VDOVINA" userId="4d603f4c-eabd-4972-8818-1353d32fc16e" providerId="ADAL" clId="{D3C43EC4-EE6D-5831-9B56-EFD68475AA3B}" dt="2026-06-02T09:16:49.601" v="794" actId="113"/>
          <ac:spMkLst>
            <pc:docMk/>
            <pc:sldMk cId="3028376043" sldId="279"/>
            <ac:spMk id="9" creationId="{F555998E-47F3-7D1D-1819-35D2EDCDC37F}"/>
          </ac:spMkLst>
        </pc:spChg>
        <pc:spChg chg="mod">
          <ac:chgData name="Olga VDOVINA" userId="4d603f4c-eabd-4972-8818-1353d32fc16e" providerId="ADAL" clId="{D3C43EC4-EE6D-5831-9B56-EFD68475AA3B}" dt="2026-06-02T09:50:54.550" v="805" actId="167"/>
          <ac:spMkLst>
            <pc:docMk/>
            <pc:sldMk cId="3028376043" sldId="279"/>
            <ac:spMk id="16" creationId="{1490C5BB-6EE2-7569-309D-FB5DE323CACA}"/>
          </ac:spMkLst>
        </pc:spChg>
        <pc:picChg chg="del">
          <ac:chgData name="Olga VDOVINA" userId="4d603f4c-eabd-4972-8818-1353d32fc16e" providerId="ADAL" clId="{D3C43EC4-EE6D-5831-9B56-EFD68475AA3B}" dt="2026-06-02T09:50:55.969" v="806" actId="478"/>
          <ac:picMkLst>
            <pc:docMk/>
            <pc:sldMk cId="3028376043" sldId="279"/>
            <ac:picMk id="2" creationId="{222DEC30-BF55-504E-03DB-E8FF355C62D3}"/>
          </ac:picMkLst>
        </pc:picChg>
        <pc:picChg chg="add mod">
          <ac:chgData name="Olga VDOVINA" userId="4d603f4c-eabd-4972-8818-1353d32fc16e" providerId="ADAL" clId="{D3C43EC4-EE6D-5831-9B56-EFD68475AA3B}" dt="2026-06-02T09:53:03.434" v="833" actId="167"/>
          <ac:picMkLst>
            <pc:docMk/>
            <pc:sldMk cId="3028376043" sldId="279"/>
            <ac:picMk id="5" creationId="{ADF3389F-7DC1-BE06-AE4B-27180D0D363A}"/>
          </ac:picMkLst>
        </pc:picChg>
        <pc:picChg chg="add mod">
          <ac:chgData name="Olga VDOVINA" userId="4d603f4c-eabd-4972-8818-1353d32fc16e" providerId="ADAL" clId="{D3C43EC4-EE6D-5831-9B56-EFD68475AA3B}" dt="2026-06-02T09:54:51.241" v="874" actId="167"/>
          <ac:picMkLst>
            <pc:docMk/>
            <pc:sldMk cId="3028376043" sldId="279"/>
            <ac:picMk id="7" creationId="{0D4F1556-BEF9-7189-4408-CED4485E8FC1}"/>
          </ac:picMkLst>
        </pc:picChg>
      </pc:sldChg>
      <pc:sldMasterChg chg="addSp">
        <pc:chgData name="Olga VDOVINA" userId="4d603f4c-eabd-4972-8818-1353d32fc16e" providerId="ADAL" clId="{D3C43EC4-EE6D-5831-9B56-EFD68475AA3B}" dt="2026-05-28T17:14:26.708" v="0"/>
        <pc:sldMasterMkLst>
          <pc:docMk/>
          <pc:sldMasterMk cId="2722859701" sldId="2147483662"/>
        </pc:sldMasterMkLst>
        <pc:spChg chg="add">
          <ac:chgData name="Olga VDOVINA" userId="4d603f4c-eabd-4972-8818-1353d32fc16e" providerId="ADAL" clId="{D3C43EC4-EE6D-5831-9B56-EFD68475AA3B}" dt="2026-05-28T17:14:26.708" v="0"/>
          <ac:spMkLst>
            <pc:docMk/>
            <pc:sldMasterMk cId="2722859701" sldId="2147483662"/>
            <ac:spMk id="7" creationId="{DE14599D-6E79-5FFA-991C-57EAED6F21D3}"/>
          </ac:spMkLst>
        </pc:spChg>
      </pc:sldMasterChg>
    </pc:docChg>
  </pc:docChgLst>
  <pc:docChgLst>
    <pc:chgData name="Soazig Daniel" userId="S::s.daniel_secec.eu#ext#@glevents.onmicrosoft.com::e6c50a08-cc0d-4ee6-9f22-1058bd5b2005" providerId="AD" clId="Web-{21A1E20F-5054-E0B6-0387-F80EC86BC9FF}"/>
    <pc:docChg chg="modSld">
      <pc:chgData name="Soazig Daniel" userId="S::s.daniel_secec.eu#ext#@glevents.onmicrosoft.com::e6c50a08-cc0d-4ee6-9f22-1058bd5b2005" providerId="AD" clId="Web-{21A1E20F-5054-E0B6-0387-F80EC86BC9FF}" dt="2026-06-02T10:00:11.220" v="3" actId="20577"/>
      <pc:docMkLst>
        <pc:docMk/>
      </pc:docMkLst>
      <pc:sldChg chg="modSp">
        <pc:chgData name="Soazig Daniel" userId="S::s.daniel_secec.eu#ext#@glevents.onmicrosoft.com::e6c50a08-cc0d-4ee6-9f22-1058bd5b2005" providerId="AD" clId="Web-{21A1E20F-5054-E0B6-0387-F80EC86BC9FF}" dt="2026-06-02T09:59:35.888" v="2" actId="20577"/>
        <pc:sldMkLst>
          <pc:docMk/>
          <pc:sldMk cId="916078832" sldId="257"/>
        </pc:sldMkLst>
        <pc:spChg chg="mod">
          <ac:chgData name="Soazig Daniel" userId="S::s.daniel_secec.eu#ext#@glevents.onmicrosoft.com::e6c50a08-cc0d-4ee6-9f22-1058bd5b2005" providerId="AD" clId="Web-{21A1E20F-5054-E0B6-0387-F80EC86BC9FF}" dt="2026-06-02T09:59:35.888" v="2" actId="20577"/>
          <ac:spMkLst>
            <pc:docMk/>
            <pc:sldMk cId="916078832" sldId="257"/>
            <ac:spMk id="3" creationId="{AABFD134-993B-78AE-52DD-298ED5C730AB}"/>
          </ac:spMkLst>
        </pc:spChg>
      </pc:sldChg>
      <pc:sldChg chg="modSp">
        <pc:chgData name="Soazig Daniel" userId="S::s.daniel_secec.eu#ext#@glevents.onmicrosoft.com::e6c50a08-cc0d-4ee6-9f22-1058bd5b2005" providerId="AD" clId="Web-{21A1E20F-5054-E0B6-0387-F80EC86BC9FF}" dt="2026-06-02T10:00:11.220" v="3" actId="20577"/>
        <pc:sldMkLst>
          <pc:docMk/>
          <pc:sldMk cId="3953724140" sldId="278"/>
        </pc:sldMkLst>
        <pc:spChg chg="mod">
          <ac:chgData name="Soazig Daniel" userId="S::s.daniel_secec.eu#ext#@glevents.onmicrosoft.com::e6c50a08-cc0d-4ee6-9f22-1058bd5b2005" providerId="AD" clId="Web-{21A1E20F-5054-E0B6-0387-F80EC86BC9FF}" dt="2026-06-02T10:00:11.220" v="3" actId="20577"/>
          <ac:spMkLst>
            <pc:docMk/>
            <pc:sldMk cId="3953724140" sldId="278"/>
            <ac:spMk id="9" creationId="{FBCA16A0-0EBA-EA23-4CDC-7A378126F18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A39E-74EA-2940-8DFD-CEDED66EE5B9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1CDD-EED7-6A47-8F70-0F65E6EC4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93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1pPr>
    <a:lvl2pPr marL="209901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2pPr>
    <a:lvl3pPr marL="419801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3pPr>
    <a:lvl4pPr marL="629702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4pPr>
    <a:lvl5pPr marL="839602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5pPr>
    <a:lvl6pPr marL="1049503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6pPr>
    <a:lvl7pPr marL="1259403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7pPr>
    <a:lvl8pPr marL="1469304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8pPr>
    <a:lvl9pPr marL="1679204" algn="l" defTabSz="419801" rtl="0" eaLnBrk="1" latinLnBrk="0" hangingPunct="1">
      <a:defRPr sz="55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4" y="795267"/>
            <a:ext cx="3304620" cy="1691770"/>
          </a:xfrm>
        </p:spPr>
        <p:txBody>
          <a:bodyPr anchor="b"/>
          <a:lstStyle>
            <a:lvl1pPr algn="ctr">
              <a:defRPr sz="255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5974" y="2552278"/>
            <a:ext cx="2915841" cy="1173215"/>
          </a:xfrm>
        </p:spPr>
        <p:txBody>
          <a:bodyPr/>
          <a:lstStyle>
            <a:lvl1pPr marL="0" indent="0" algn="ctr">
              <a:buNone/>
              <a:defRPr sz="1020"/>
            </a:lvl1pPr>
            <a:lvl2pPr marL="194401" indent="0" algn="ctr">
              <a:buNone/>
              <a:defRPr sz="850"/>
            </a:lvl2pPr>
            <a:lvl3pPr marL="388803" indent="0" algn="ctr">
              <a:buNone/>
              <a:defRPr sz="765"/>
            </a:lvl3pPr>
            <a:lvl4pPr marL="583204" indent="0" algn="ctr">
              <a:buNone/>
              <a:defRPr sz="680"/>
            </a:lvl4pPr>
            <a:lvl5pPr marL="777606" indent="0" algn="ctr">
              <a:buNone/>
              <a:defRPr sz="680"/>
            </a:lvl5pPr>
            <a:lvl6pPr marL="972007" indent="0" algn="ctr">
              <a:buNone/>
              <a:defRPr sz="680"/>
            </a:lvl6pPr>
            <a:lvl7pPr marL="1166409" indent="0" algn="ctr">
              <a:buNone/>
              <a:defRPr sz="680"/>
            </a:lvl7pPr>
            <a:lvl8pPr marL="1360810" indent="0" algn="ctr">
              <a:buNone/>
              <a:defRPr sz="680"/>
            </a:lvl8pPr>
            <a:lvl9pPr marL="1555212" indent="0" algn="ctr">
              <a:buNone/>
              <a:defRPr sz="68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4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5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2199" y="258715"/>
            <a:ext cx="838304" cy="41180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7285" y="258715"/>
            <a:ext cx="2466316" cy="41180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7B6CA01-B15C-A00E-DDF7-28748174F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D7FA1-641F-4670-A8B8-B46D6A2EEDF1}" type="datetimeFigureOut">
              <a:rPr lang="fr-FR" smtClean="0"/>
              <a:t>02/06/2026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2E67A0-4B0F-47EF-4822-487F5E9EA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B2FB5A-C3F8-D7F6-7350-3628C5087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5312-5968-4B70-97B2-9FC7D2025FE0}" type="slidenum">
              <a:rPr lang="fr-FR" smtClean="0"/>
              <a:t>‹#›</a:t>
            </a:fld>
            <a:endParaRPr lang="fr-FR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907E4C6-175A-95AA-79BC-721DD81A3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54569" y="575922"/>
            <a:ext cx="1386218" cy="3083925"/>
          </a:xfrm>
          <a:custGeom>
            <a:avLst/>
            <a:gdLst>
              <a:gd name="connsiteX0" fmla="*/ 3424894 w 6849789"/>
              <a:gd name="connsiteY0" fmla="*/ 0 h 6858000"/>
              <a:gd name="connsiteX1" fmla="*/ 6849789 w 6849789"/>
              <a:gd name="connsiteY1" fmla="*/ 3429000 h 6858000"/>
              <a:gd name="connsiteX2" fmla="*/ 3424894 w 6849789"/>
              <a:gd name="connsiteY2" fmla="*/ 6858000 h 6858000"/>
              <a:gd name="connsiteX3" fmla="*/ 4456 w 6849789"/>
              <a:gd name="connsiteY3" fmla="*/ 3605456 h 6858000"/>
              <a:gd name="connsiteX4" fmla="*/ 0 w 6849789"/>
              <a:gd name="connsiteY4" fmla="*/ 3429041 h 6858000"/>
              <a:gd name="connsiteX5" fmla="*/ 0 w 6849789"/>
              <a:gd name="connsiteY5" fmla="*/ 3428960 h 6858000"/>
              <a:gd name="connsiteX6" fmla="*/ 4456 w 6849789"/>
              <a:gd name="connsiteY6" fmla="*/ 3252544 h 6858000"/>
              <a:gd name="connsiteX7" fmla="*/ 3424894 w 6849789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49789" h="6858000">
                <a:moveTo>
                  <a:pt x="3424894" y="0"/>
                </a:moveTo>
                <a:cubicBezTo>
                  <a:pt x="5316411" y="0"/>
                  <a:pt x="6849789" y="1535216"/>
                  <a:pt x="6849789" y="3429000"/>
                </a:cubicBezTo>
                <a:cubicBezTo>
                  <a:pt x="6849789" y="5322784"/>
                  <a:pt x="5316411" y="6858000"/>
                  <a:pt x="3424894" y="6858000"/>
                </a:cubicBezTo>
                <a:cubicBezTo>
                  <a:pt x="1592487" y="6858000"/>
                  <a:pt x="96185" y="5417236"/>
                  <a:pt x="4456" y="3605456"/>
                </a:cubicBezTo>
                <a:lnTo>
                  <a:pt x="0" y="3429041"/>
                </a:lnTo>
                <a:lnTo>
                  <a:pt x="0" y="3428960"/>
                </a:lnTo>
                <a:lnTo>
                  <a:pt x="4456" y="3252544"/>
                </a:lnTo>
                <a:cubicBezTo>
                  <a:pt x="96185" y="1440764"/>
                  <a:pt x="1592487" y="0"/>
                  <a:pt x="3424894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5837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0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261" y="1211462"/>
            <a:ext cx="3353217" cy="2021349"/>
          </a:xfrm>
        </p:spPr>
        <p:txBody>
          <a:bodyPr anchor="b"/>
          <a:lstStyle>
            <a:lvl1pPr>
              <a:defRPr sz="255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261" y="3251933"/>
            <a:ext cx="3353217" cy="1062980"/>
          </a:xfrm>
        </p:spPr>
        <p:txBody>
          <a:bodyPr/>
          <a:lstStyle>
            <a:lvl1pPr marL="0" indent="0">
              <a:buNone/>
              <a:defRPr sz="1020">
                <a:solidFill>
                  <a:schemeClr val="tx1"/>
                </a:solidFill>
              </a:defRPr>
            </a:lvl1pPr>
            <a:lvl2pPr marL="194401" indent="0">
              <a:buNone/>
              <a:defRPr sz="850">
                <a:solidFill>
                  <a:schemeClr val="tx1">
                    <a:tint val="75000"/>
                  </a:schemeClr>
                </a:solidFill>
              </a:defRPr>
            </a:lvl2pPr>
            <a:lvl3pPr marL="388803" indent="0">
              <a:buNone/>
              <a:defRPr sz="765">
                <a:solidFill>
                  <a:schemeClr val="tx1">
                    <a:tint val="75000"/>
                  </a:schemeClr>
                </a:solidFill>
              </a:defRPr>
            </a:lvl3pPr>
            <a:lvl4pPr marL="583204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4pPr>
            <a:lvl5pPr marL="777606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5pPr>
            <a:lvl6pPr marL="972007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6pPr>
            <a:lvl7pPr marL="1166409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7pPr>
            <a:lvl8pPr marL="1360810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8pPr>
            <a:lvl9pPr marL="1555212" indent="0">
              <a:buNone/>
              <a:defRPr sz="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9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285" y="1293574"/>
            <a:ext cx="1652310" cy="30832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68193" y="1293574"/>
            <a:ext cx="1652310" cy="308320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67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2" y="258716"/>
            <a:ext cx="3353217" cy="93924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792" y="1191213"/>
            <a:ext cx="1644716" cy="583795"/>
          </a:xfrm>
        </p:spPr>
        <p:txBody>
          <a:bodyPr anchor="b"/>
          <a:lstStyle>
            <a:lvl1pPr marL="0" indent="0">
              <a:buNone/>
              <a:defRPr sz="1020" b="1"/>
            </a:lvl1pPr>
            <a:lvl2pPr marL="194401" indent="0">
              <a:buNone/>
              <a:defRPr sz="850" b="1"/>
            </a:lvl2pPr>
            <a:lvl3pPr marL="388803" indent="0">
              <a:buNone/>
              <a:defRPr sz="765" b="1"/>
            </a:lvl3pPr>
            <a:lvl4pPr marL="583204" indent="0">
              <a:buNone/>
              <a:defRPr sz="680" b="1"/>
            </a:lvl4pPr>
            <a:lvl5pPr marL="777606" indent="0">
              <a:buNone/>
              <a:defRPr sz="680" b="1"/>
            </a:lvl5pPr>
            <a:lvl6pPr marL="972007" indent="0">
              <a:buNone/>
              <a:defRPr sz="680" b="1"/>
            </a:lvl6pPr>
            <a:lvl7pPr marL="1166409" indent="0">
              <a:buNone/>
              <a:defRPr sz="680" b="1"/>
            </a:lvl7pPr>
            <a:lvl8pPr marL="1360810" indent="0">
              <a:buNone/>
              <a:defRPr sz="680" b="1"/>
            </a:lvl8pPr>
            <a:lvl9pPr marL="1555212" indent="0">
              <a:buNone/>
              <a:defRPr sz="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7792" y="1775008"/>
            <a:ext cx="1644716" cy="26107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68193" y="1191213"/>
            <a:ext cx="1652816" cy="583795"/>
          </a:xfrm>
        </p:spPr>
        <p:txBody>
          <a:bodyPr anchor="b"/>
          <a:lstStyle>
            <a:lvl1pPr marL="0" indent="0">
              <a:buNone/>
              <a:defRPr sz="1020" b="1"/>
            </a:lvl1pPr>
            <a:lvl2pPr marL="194401" indent="0">
              <a:buNone/>
              <a:defRPr sz="850" b="1"/>
            </a:lvl2pPr>
            <a:lvl3pPr marL="388803" indent="0">
              <a:buNone/>
              <a:defRPr sz="765" b="1"/>
            </a:lvl3pPr>
            <a:lvl4pPr marL="583204" indent="0">
              <a:buNone/>
              <a:defRPr sz="680" b="1"/>
            </a:lvl4pPr>
            <a:lvl5pPr marL="777606" indent="0">
              <a:buNone/>
              <a:defRPr sz="680" b="1"/>
            </a:lvl5pPr>
            <a:lvl6pPr marL="972007" indent="0">
              <a:buNone/>
              <a:defRPr sz="680" b="1"/>
            </a:lvl6pPr>
            <a:lvl7pPr marL="1166409" indent="0">
              <a:buNone/>
              <a:defRPr sz="680" b="1"/>
            </a:lvl7pPr>
            <a:lvl8pPr marL="1360810" indent="0">
              <a:buNone/>
              <a:defRPr sz="680" b="1"/>
            </a:lvl8pPr>
            <a:lvl9pPr marL="1555212" indent="0">
              <a:buNone/>
              <a:defRPr sz="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68193" y="1775008"/>
            <a:ext cx="1652816" cy="261077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82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8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51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2" y="323956"/>
            <a:ext cx="1253913" cy="1133846"/>
          </a:xfrm>
        </p:spPr>
        <p:txBody>
          <a:bodyPr anchor="b"/>
          <a:lstStyle>
            <a:lvl1pPr>
              <a:defRPr sz="136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816" y="699656"/>
            <a:ext cx="1968193" cy="3453280"/>
          </a:xfrm>
        </p:spPr>
        <p:txBody>
          <a:bodyPr/>
          <a:lstStyle>
            <a:lvl1pPr>
              <a:defRPr sz="1361"/>
            </a:lvl1pPr>
            <a:lvl2pPr>
              <a:defRPr sz="1191"/>
            </a:lvl2pPr>
            <a:lvl3pPr>
              <a:defRPr sz="1020"/>
            </a:lvl3pPr>
            <a:lvl4pPr>
              <a:defRPr sz="850"/>
            </a:lvl4pPr>
            <a:lvl5pPr>
              <a:defRPr sz="850"/>
            </a:lvl5pPr>
            <a:lvl6pPr>
              <a:defRPr sz="850"/>
            </a:lvl6pPr>
            <a:lvl7pPr>
              <a:defRPr sz="850"/>
            </a:lvl7pPr>
            <a:lvl8pPr>
              <a:defRPr sz="850"/>
            </a:lvl8pPr>
            <a:lvl9pPr>
              <a:defRPr sz="8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792" y="1457802"/>
            <a:ext cx="1253913" cy="2700757"/>
          </a:xfrm>
        </p:spPr>
        <p:txBody>
          <a:bodyPr/>
          <a:lstStyle>
            <a:lvl1pPr marL="0" indent="0">
              <a:buNone/>
              <a:defRPr sz="680"/>
            </a:lvl1pPr>
            <a:lvl2pPr marL="194401" indent="0">
              <a:buNone/>
              <a:defRPr sz="595"/>
            </a:lvl2pPr>
            <a:lvl3pPr marL="388803" indent="0">
              <a:buNone/>
              <a:defRPr sz="510"/>
            </a:lvl3pPr>
            <a:lvl4pPr marL="583204" indent="0">
              <a:buNone/>
              <a:defRPr sz="425"/>
            </a:lvl4pPr>
            <a:lvl5pPr marL="777606" indent="0">
              <a:buNone/>
              <a:defRPr sz="425"/>
            </a:lvl5pPr>
            <a:lvl6pPr marL="972007" indent="0">
              <a:buNone/>
              <a:defRPr sz="425"/>
            </a:lvl6pPr>
            <a:lvl7pPr marL="1166409" indent="0">
              <a:buNone/>
              <a:defRPr sz="425"/>
            </a:lvl7pPr>
            <a:lvl8pPr marL="1360810" indent="0">
              <a:buNone/>
              <a:defRPr sz="425"/>
            </a:lvl8pPr>
            <a:lvl9pPr marL="1555212" indent="0">
              <a:buNone/>
              <a:defRPr sz="4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0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792" y="323956"/>
            <a:ext cx="1253913" cy="1133846"/>
          </a:xfrm>
        </p:spPr>
        <p:txBody>
          <a:bodyPr anchor="b"/>
          <a:lstStyle>
            <a:lvl1pPr>
              <a:defRPr sz="136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52816" y="699656"/>
            <a:ext cx="1968193" cy="3453280"/>
          </a:xfrm>
        </p:spPr>
        <p:txBody>
          <a:bodyPr anchor="t"/>
          <a:lstStyle>
            <a:lvl1pPr marL="0" indent="0">
              <a:buNone/>
              <a:defRPr sz="1361"/>
            </a:lvl1pPr>
            <a:lvl2pPr marL="194401" indent="0">
              <a:buNone/>
              <a:defRPr sz="1191"/>
            </a:lvl2pPr>
            <a:lvl3pPr marL="388803" indent="0">
              <a:buNone/>
              <a:defRPr sz="1020"/>
            </a:lvl3pPr>
            <a:lvl4pPr marL="583204" indent="0">
              <a:buNone/>
              <a:defRPr sz="850"/>
            </a:lvl4pPr>
            <a:lvl5pPr marL="777606" indent="0">
              <a:buNone/>
              <a:defRPr sz="850"/>
            </a:lvl5pPr>
            <a:lvl6pPr marL="972007" indent="0">
              <a:buNone/>
              <a:defRPr sz="850"/>
            </a:lvl6pPr>
            <a:lvl7pPr marL="1166409" indent="0">
              <a:buNone/>
              <a:defRPr sz="850"/>
            </a:lvl7pPr>
            <a:lvl8pPr marL="1360810" indent="0">
              <a:buNone/>
              <a:defRPr sz="850"/>
            </a:lvl8pPr>
            <a:lvl9pPr marL="1555212" indent="0">
              <a:buNone/>
              <a:defRPr sz="85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7792" y="1457802"/>
            <a:ext cx="1253913" cy="2700757"/>
          </a:xfrm>
        </p:spPr>
        <p:txBody>
          <a:bodyPr/>
          <a:lstStyle>
            <a:lvl1pPr marL="0" indent="0">
              <a:buNone/>
              <a:defRPr sz="680"/>
            </a:lvl1pPr>
            <a:lvl2pPr marL="194401" indent="0">
              <a:buNone/>
              <a:defRPr sz="595"/>
            </a:lvl2pPr>
            <a:lvl3pPr marL="388803" indent="0">
              <a:buNone/>
              <a:defRPr sz="510"/>
            </a:lvl3pPr>
            <a:lvl4pPr marL="583204" indent="0">
              <a:buNone/>
              <a:defRPr sz="425"/>
            </a:lvl4pPr>
            <a:lvl5pPr marL="777606" indent="0">
              <a:buNone/>
              <a:defRPr sz="425"/>
            </a:lvl5pPr>
            <a:lvl6pPr marL="972007" indent="0">
              <a:buNone/>
              <a:defRPr sz="425"/>
            </a:lvl6pPr>
            <a:lvl7pPr marL="1166409" indent="0">
              <a:buNone/>
              <a:defRPr sz="425"/>
            </a:lvl7pPr>
            <a:lvl8pPr marL="1360810" indent="0">
              <a:buNone/>
              <a:defRPr sz="425"/>
            </a:lvl8pPr>
            <a:lvl9pPr marL="1555212" indent="0">
              <a:buNone/>
              <a:defRPr sz="42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E84AD-91E6-3640-8455-81BD6F308BB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286" y="258716"/>
            <a:ext cx="3353217" cy="939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7286" y="1293574"/>
            <a:ext cx="3353217" cy="3083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7286" y="4503887"/>
            <a:ext cx="874752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E84AD-91E6-3640-8455-81BD6F308BB0}" type="datetimeFigureOut">
              <a:rPr lang="en-US" smtClean="0"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7830" y="4503887"/>
            <a:ext cx="1312128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45750" y="4503887"/>
            <a:ext cx="874752" cy="258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F3444-AAEB-B74E-89F6-AB243EB74A9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DE14599D-6E79-5FFA-991C-57EAED6F21D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3661000" y="44994"/>
            <a:ext cx="215651" cy="49116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319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Unrestricted</a:t>
            </a:r>
          </a:p>
        </p:txBody>
      </p:sp>
    </p:spTree>
    <p:extLst>
      <p:ext uri="{BB962C8B-B14F-4D97-AF65-F5344CB8AC3E}">
        <p14:creationId xmlns:p14="http://schemas.microsoft.com/office/powerpoint/2010/main" val="272285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388803" rtl="0" eaLnBrk="1" latinLnBrk="0" hangingPunct="1">
        <a:lnSpc>
          <a:spcPct val="90000"/>
        </a:lnSpc>
        <a:spcBef>
          <a:spcPct val="0"/>
        </a:spcBef>
        <a:buNone/>
        <a:defRPr sz="187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7201" indent="-97201" algn="l" defTabSz="388803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191" kern="1200">
          <a:solidFill>
            <a:schemeClr val="tx1"/>
          </a:solidFill>
          <a:latin typeface="+mn-lt"/>
          <a:ea typeface="+mn-ea"/>
          <a:cs typeface="+mn-cs"/>
        </a:defRPr>
      </a:lvl1pPr>
      <a:lvl2pPr marL="291602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102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4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80405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4pPr>
      <a:lvl5pPr marL="874806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5pPr>
      <a:lvl6pPr marL="1069208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6pPr>
      <a:lvl7pPr marL="1263609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7pPr>
      <a:lvl8pPr marL="1458011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8pPr>
      <a:lvl9pPr marL="1652412" indent="-97201" algn="l" defTabSz="388803" rtl="0" eaLnBrk="1" latinLnBrk="0" hangingPunct="1">
        <a:lnSpc>
          <a:spcPct val="90000"/>
        </a:lnSpc>
        <a:spcBef>
          <a:spcPts val="213"/>
        </a:spcBef>
        <a:buFont typeface="Arial" panose="020B0604020202020204" pitchFamily="34" charset="0"/>
        <a:buChar char="•"/>
        <a:defRPr sz="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1pPr>
      <a:lvl2pPr marL="194401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2pPr>
      <a:lvl3pPr marL="388803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3pPr>
      <a:lvl4pPr marL="583204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4pPr>
      <a:lvl5pPr marL="777606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5pPr>
      <a:lvl6pPr marL="972007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6pPr>
      <a:lvl7pPr marL="1166409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7pPr>
      <a:lvl8pPr marL="1360810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8pPr>
      <a:lvl9pPr marL="1555212" algn="l" defTabSz="388803" rtl="0" eaLnBrk="1" latinLnBrk="0" hangingPunct="1">
        <a:defRPr sz="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gress.secec.eu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B2A0DA-0EA1-46F3-2FA6-2E2196CAB18F}"/>
              </a:ext>
            </a:extLst>
          </p:cNvPr>
          <p:cNvSpPr/>
          <p:nvPr/>
        </p:nvSpPr>
        <p:spPr>
          <a:xfrm>
            <a:off x="0" y="0"/>
            <a:ext cx="3887788" cy="4859338"/>
          </a:xfrm>
          <a:prstGeom prst="rect">
            <a:avLst/>
          </a:prstGeom>
          <a:solidFill>
            <a:srgbClr val="293B4A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clipart, croquis&#10;&#10;Le contenu généré par l’IA peut être incorrect.">
            <a:extLst>
              <a:ext uri="{FF2B5EF4-FFF2-40B4-BE49-F238E27FC236}">
                <a16:creationId xmlns:a16="http://schemas.microsoft.com/office/drawing/2014/main" id="{5BA24E92-0688-B425-8298-EA5A15F4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3000"/>
          </a:blip>
          <a:stretch>
            <a:fillRect/>
          </a:stretch>
        </p:blipFill>
        <p:spPr>
          <a:xfrm>
            <a:off x="117858" y="2166623"/>
            <a:ext cx="3652069" cy="2596905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7149FFEA-AB19-3052-E1D0-17749BFF1B12}"/>
              </a:ext>
            </a:extLst>
          </p:cNvPr>
          <p:cNvSpPr/>
          <p:nvPr/>
        </p:nvSpPr>
        <p:spPr>
          <a:xfrm>
            <a:off x="244533" y="1679717"/>
            <a:ext cx="3192350" cy="391096"/>
          </a:xfrm>
          <a:prstGeom prst="roundRect">
            <a:avLst>
              <a:gd name="adj" fmla="val 50000"/>
            </a:avLst>
          </a:prstGeom>
          <a:solidFill>
            <a:srgbClr val="C80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158" tIns="14579" rIns="29158" bIns="14579" rtlCol="0" anchor="ctr"/>
          <a:lstStyle/>
          <a:p>
            <a:pPr algn="ctr"/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PROMOTIONAL KIT</a:t>
            </a:r>
          </a:p>
        </p:txBody>
      </p:sp>
      <p:pic>
        <p:nvPicPr>
          <p:cNvPr id="5" name="Image 4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19887DF2-9564-77EA-7941-366E0EA16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33" y="273314"/>
            <a:ext cx="3398721" cy="12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0D84AB61-7C42-D027-4E33-5A29063BA4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2998" t="72108"/>
          <a:stretch>
            <a:fillRect/>
          </a:stretch>
        </p:blipFill>
        <p:spPr>
          <a:xfrm>
            <a:off x="0" y="3789405"/>
            <a:ext cx="3887788" cy="106993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3DFB5F8-2638-F9A2-1DFC-73436AD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894" y="172177"/>
            <a:ext cx="1709962" cy="574542"/>
          </a:xfrm>
        </p:spPr>
        <p:txBody>
          <a:bodyPr>
            <a:noAutofit/>
          </a:bodyPr>
          <a:lstStyle/>
          <a:p>
            <a:r>
              <a:rPr lang="fr-FR" sz="1100" b="1" err="1">
                <a:solidFill>
                  <a:srgbClr val="293C49"/>
                </a:solidFill>
                <a:latin typeface="Avenir Black"/>
              </a:rPr>
              <a:t>Customize</a:t>
            </a:r>
            <a:r>
              <a:rPr lang="fr-FR" sz="1100" b="1">
                <a:solidFill>
                  <a:srgbClr val="293C49"/>
                </a:solidFill>
                <a:latin typeface="Avenir Black"/>
              </a:rPr>
              <a:t> </a:t>
            </a:r>
            <a:r>
              <a:rPr lang="fr-FR" sz="1100" b="1" err="1">
                <a:solidFill>
                  <a:srgbClr val="293C49"/>
                </a:solidFill>
                <a:latin typeface="Avenir Black"/>
              </a:rPr>
              <a:t>your</a:t>
            </a:r>
            <a:r>
              <a:rPr lang="fr-FR" sz="1100" b="1">
                <a:solidFill>
                  <a:srgbClr val="293C49"/>
                </a:solidFill>
                <a:latin typeface="Avenir Black"/>
              </a:rPr>
              <a:t> </a:t>
            </a:r>
            <a:r>
              <a:rPr lang="fr-FR" sz="1100" b="1" err="1">
                <a:solidFill>
                  <a:srgbClr val="293C49"/>
                </a:solidFill>
                <a:latin typeface="Avenir Black"/>
              </a:rPr>
              <a:t>own</a:t>
            </a:r>
            <a:r>
              <a:rPr lang="fr-FR" sz="1100" b="1">
                <a:solidFill>
                  <a:srgbClr val="293C49"/>
                </a:solidFill>
                <a:latin typeface="Avenir Black"/>
              </a:rPr>
              <a:t> banner to </a:t>
            </a:r>
            <a:r>
              <a:rPr lang="fr-FR" sz="1100" b="1" err="1">
                <a:solidFill>
                  <a:srgbClr val="293C49"/>
                </a:solidFill>
                <a:latin typeface="Avenir Black"/>
              </a:rPr>
              <a:t>promote</a:t>
            </a:r>
            <a:r>
              <a:rPr lang="fr-FR" sz="1100" b="1">
                <a:solidFill>
                  <a:srgbClr val="293C49"/>
                </a:solidFill>
                <a:latin typeface="Avenir Black"/>
              </a:rPr>
              <a:t> </a:t>
            </a:r>
            <a:r>
              <a:rPr lang="fr-FR" sz="1100" b="1" err="1">
                <a:solidFill>
                  <a:srgbClr val="293C49"/>
                </a:solidFill>
                <a:latin typeface="Avenir Black"/>
              </a:rPr>
              <a:t>your</a:t>
            </a:r>
            <a:r>
              <a:rPr lang="fr-FR" sz="1100" b="1">
                <a:solidFill>
                  <a:srgbClr val="293C49"/>
                </a:solidFill>
                <a:latin typeface="Avenir Black"/>
              </a:rPr>
              <a:t> participation at SECEC 2026!</a:t>
            </a:r>
            <a:endParaRPr lang="fr-FR" sz="110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ABFD134-993B-78AE-52DD-298ED5C73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10" y="1005016"/>
            <a:ext cx="3484145" cy="3854322"/>
          </a:xfrm>
        </p:spPr>
        <p:txBody>
          <a:bodyPr vert="horz" lIns="29158" tIns="14579" rIns="29158" bIns="14579" rtlCol="0" anchor="t">
            <a:normAutofit/>
          </a:bodyPr>
          <a:lstStyle/>
          <a:p>
            <a:pPr marL="109855" lvl="1" indent="-54610">
              <a:lnSpc>
                <a:spcPct val="100000"/>
              </a:lnSpc>
              <a:spcBef>
                <a:spcPts val="884"/>
              </a:spcBef>
              <a:buFont typeface="Arial,Sans-Serif"/>
              <a:buChar char="•"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STEP 1: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 the next slide click in the circle to insert your profile picture. Adjust the picture with “Crop”         tool if needed. </a:t>
            </a:r>
            <a:endParaRPr lang="fr-FR" sz="160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109855" lvl="1" indent="-54610">
              <a:lnSpc>
                <a:spcPct val="100000"/>
              </a:lnSpc>
              <a:spcBef>
                <a:spcPts val="884"/>
              </a:spcBef>
              <a:buFont typeface="Arial,Sans-Serif"/>
              <a:buChar char="•"/>
            </a:pP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STEP 2: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Enter your name, affiliation, or any message of your choice in the text box.</a:t>
            </a:r>
          </a:p>
          <a:p>
            <a:pPr marL="109855" lvl="1" indent="-54610">
              <a:lnSpc>
                <a:spcPct val="100000"/>
              </a:lnSpc>
              <a:spcBef>
                <a:spcPts val="884"/>
              </a:spcBef>
              <a:buFont typeface="Arial,Sans-Serif"/>
              <a:buChar char="•"/>
            </a:pPr>
            <a:r>
              <a:rPr lang="en-US" sz="1050" b="1" u="sng" dirty="0">
                <a:latin typeface="Arial"/>
                <a:cs typeface="Arial"/>
              </a:rPr>
              <a:t>STEP 3: </a:t>
            </a:r>
            <a:r>
              <a:rPr lang="en-US" sz="1050" u="sng" dirty="0">
                <a:latin typeface="Arial"/>
                <a:cs typeface="Arial"/>
              </a:rPr>
              <a:t>Select all the items on the slide (CTRL+A), click right and hit “Save as picture” </a:t>
            </a:r>
          </a:p>
          <a:p>
            <a:pPr marL="109855" lvl="1" indent="-54610">
              <a:lnSpc>
                <a:spcPct val="100000"/>
              </a:lnSpc>
              <a:spcBef>
                <a:spcPts val="884"/>
              </a:spcBef>
              <a:buFont typeface="Arial,Sans-Serif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Your banner is ready to use. </a:t>
            </a:r>
            <a:endParaRPr lang="fr-FR" sz="1050" dirty="0">
              <a:latin typeface="Arial" panose="020B0604020202020204" pitchFamily="34" charset="0"/>
              <a:ea typeface="Calibri" panose="020F0502020204030204"/>
              <a:cs typeface="Arial" panose="020B0604020202020204" pitchFamily="34" charset="0"/>
            </a:endParaRPr>
          </a:p>
          <a:p>
            <a:pPr marL="109958" lvl="1" indent="-54878">
              <a:lnSpc>
                <a:spcPct val="100000"/>
              </a:lnSpc>
              <a:spcBef>
                <a:spcPts val="884"/>
              </a:spcBef>
              <a:buFont typeface="Arial,Sans-Serif"/>
              <a:buChar char="•"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855" lvl="1" indent="-54610">
              <a:lnSpc>
                <a:spcPct val="100000"/>
              </a:lnSpc>
              <a:spcBef>
                <a:spcPts val="884"/>
              </a:spcBef>
              <a:buFont typeface="Arial,Sans-Serif"/>
              <a:buChar char="•"/>
            </a:pPr>
            <a:r>
              <a:rPr lang="en-US" sz="1050" b="1" dirty="0">
                <a:latin typeface="Arial"/>
                <a:cs typeface="Arial"/>
              </a:rPr>
              <a:t>Please include the link to the </a:t>
            </a:r>
            <a:r>
              <a:rPr lang="en-US" sz="1050" b="1" dirty="0">
                <a:solidFill>
                  <a:srgbClr val="DB0D22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SECEC Congress website</a:t>
            </a:r>
            <a:r>
              <a:rPr lang="en-US" sz="1050" b="1" dirty="0">
                <a:latin typeface="Arial"/>
                <a:cs typeface="Arial"/>
              </a:rPr>
              <a:t>, and tag </a:t>
            </a:r>
            <a:r>
              <a:rPr lang="en-US" sz="1050" b="1" dirty="0">
                <a:solidFill>
                  <a:srgbClr val="C80626"/>
                </a:solidFill>
                <a:latin typeface="Arial"/>
                <a:cs typeface="Arial"/>
              </a:rPr>
              <a:t>#SECEC2026 </a:t>
            </a:r>
            <a:r>
              <a:rPr lang="en-US" sz="1050" b="1" dirty="0">
                <a:latin typeface="Arial"/>
                <a:cs typeface="Arial"/>
              </a:rPr>
              <a:t>and @</a:t>
            </a:r>
            <a:r>
              <a:rPr lang="en-US" sz="1050" b="1">
                <a:latin typeface="Arial"/>
                <a:ea typeface="+mn-lt"/>
                <a:cs typeface="Arial"/>
              </a:rPr>
              <a:t>secec_community</a:t>
            </a:r>
            <a:endParaRPr lang="fr-FR" sz="105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5" name="Image 4" descr="Une image contenant texte, Graphique, Police, graphisme&#10;&#10;Le contenu généré par l’IA peut être incorrect.">
            <a:extLst>
              <a:ext uri="{FF2B5EF4-FFF2-40B4-BE49-F238E27FC236}">
                <a16:creationId xmlns:a16="http://schemas.microsoft.com/office/drawing/2014/main" id="{7AB1EC4E-A4FE-DB75-54FF-05CA8F745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10" y="172177"/>
            <a:ext cx="1601968" cy="574542"/>
          </a:xfrm>
          <a:prstGeom prst="rect">
            <a:avLst/>
          </a:prstGeom>
        </p:spPr>
      </p:pic>
      <p:pic>
        <p:nvPicPr>
          <p:cNvPr id="7" name="Image 6" descr="Une image contenant ligne, Parallèle, Rectangle, conception&#10;&#10;Le contenu généré par l’IA peut être incorrect.">
            <a:extLst>
              <a:ext uri="{FF2B5EF4-FFF2-40B4-BE49-F238E27FC236}">
                <a16:creationId xmlns:a16="http://schemas.microsoft.com/office/drawing/2014/main" id="{740DB99F-9238-F98B-30F3-7CB643732B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229" r="9740"/>
          <a:stretch>
            <a:fillRect/>
          </a:stretch>
        </p:blipFill>
        <p:spPr>
          <a:xfrm>
            <a:off x="2980541" y="1182411"/>
            <a:ext cx="165112" cy="17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78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C99B2-7D5F-BB78-E0E7-75F6DAEF8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ciel, plein air, nuage, lieu de culte&#10;&#10;Le contenu généré par l’IA peut être incorrect.">
            <a:extLst>
              <a:ext uri="{FF2B5EF4-FFF2-40B4-BE49-F238E27FC236}">
                <a16:creationId xmlns:a16="http://schemas.microsoft.com/office/drawing/2014/main" id="{0D4F1556-BEF9-7189-4408-CED4485E8F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04" r="22385"/>
          <a:stretch>
            <a:fillRect/>
          </a:stretch>
        </p:blipFill>
        <p:spPr>
          <a:xfrm>
            <a:off x="0" y="-5346"/>
            <a:ext cx="3887788" cy="48646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90C5BB-6EE2-7569-309D-FB5DE323CA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4859338"/>
          </a:xfrm>
          <a:prstGeom prst="rect">
            <a:avLst/>
          </a:prstGeom>
          <a:solidFill>
            <a:srgbClr val="293B4A">
              <a:alpha val="30000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E8C78-1EE9-7CD8-AA6F-D7F970BF91C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2306082"/>
          </a:xfrm>
          <a:prstGeom prst="rect">
            <a:avLst/>
          </a:prstGeom>
          <a:gradFill>
            <a:gsLst>
              <a:gs pos="0">
                <a:srgbClr val="293B4A">
                  <a:alpha val="70000"/>
                </a:srgbClr>
              </a:gs>
              <a:gs pos="100000">
                <a:srgbClr val="293B4A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03E928E-B9FF-A4EE-71FE-3AEB197BBDC1}"/>
              </a:ext>
            </a:extLst>
          </p:cNvPr>
          <p:cNvSpPr txBox="1"/>
          <p:nvPr/>
        </p:nvSpPr>
        <p:spPr>
          <a:xfrm>
            <a:off x="2242668" y="1782499"/>
            <a:ext cx="1541128" cy="10451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FR" sz="2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FR" sz="2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going</a:t>
            </a:r>
            <a:r>
              <a:rPr lang="fr-FR" sz="2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to SECEC 2026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0BAFF1-071F-D617-7B02-609F1808BA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3967" y="2236179"/>
            <a:ext cx="224988" cy="69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sz="263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EEDF5CE7-1CF1-A853-E43D-ECA9B9A92B33}"/>
              </a:ext>
            </a:extLst>
          </p:cNvPr>
          <p:cNvSpPr/>
          <p:nvPr/>
        </p:nvSpPr>
        <p:spPr>
          <a:xfrm>
            <a:off x="212975" y="4242137"/>
            <a:ext cx="2445383" cy="339121"/>
          </a:xfrm>
          <a:prstGeom prst="roundRect">
            <a:avLst>
              <a:gd name="adj" fmla="val 50000"/>
            </a:avLst>
          </a:prstGeom>
          <a:solidFill>
            <a:srgbClr val="C80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158" tIns="14579" rIns="29158" bIns="14579" rtlCol="0" anchor="ctr"/>
          <a:lstStyle/>
          <a:p>
            <a:pPr algn="ctr"/>
            <a:r>
              <a:rPr lang="fr-FR" sz="1200" b="1">
                <a:latin typeface="Arial" panose="020B0604020202020204" pitchFamily="34" charset="0"/>
                <a:cs typeface="Arial" panose="020B0604020202020204" pitchFamily="34" charset="0"/>
              </a:rPr>
              <a:t>SEE YOU IN BARCELONA!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555998E-47F3-7D1D-1819-35D2EDCDC37F}"/>
              </a:ext>
            </a:extLst>
          </p:cNvPr>
          <p:cNvSpPr txBox="1"/>
          <p:nvPr/>
        </p:nvSpPr>
        <p:spPr>
          <a:xfrm>
            <a:off x="212976" y="3333721"/>
            <a:ext cx="3251678" cy="583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FR" b="1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Last </a:t>
            </a:r>
            <a:r>
              <a:rPr lang="fr-FR" b="1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fr-FR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fr-FR" b="1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fr-FR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D71B051-7A5F-A25A-7C7E-841DB8A02E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976" y="1395605"/>
            <a:ext cx="1816715" cy="1818893"/>
          </a:xfrm>
        </p:spPr>
        <p:txBody>
          <a:bodyPr/>
          <a:lstStyle/>
          <a:p>
            <a:endParaRPr lang="fr-FR"/>
          </a:p>
        </p:txBody>
      </p:sp>
      <p:pic>
        <p:nvPicPr>
          <p:cNvPr id="17" name="Image 1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C926B4CC-4260-B528-1816-BFA365FF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4" y="274651"/>
            <a:ext cx="2296500" cy="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7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97A06-307B-2210-3669-6600E8DF5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, plein air, nuage, lieu de culte&#10;&#10;Le contenu généré par l’IA peut être incorrect.">
            <a:extLst>
              <a:ext uri="{FF2B5EF4-FFF2-40B4-BE49-F238E27FC236}">
                <a16:creationId xmlns:a16="http://schemas.microsoft.com/office/drawing/2014/main" id="{4A515110-65CA-B39A-3BED-08051541B4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04" r="22385"/>
          <a:stretch>
            <a:fillRect/>
          </a:stretch>
        </p:blipFill>
        <p:spPr>
          <a:xfrm>
            <a:off x="0" y="-5346"/>
            <a:ext cx="3887788" cy="48646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8B9424B-C83B-AD68-CBD9-BABB5D0830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4859338"/>
          </a:xfrm>
          <a:prstGeom prst="rect">
            <a:avLst/>
          </a:prstGeom>
          <a:solidFill>
            <a:srgbClr val="293B4A">
              <a:alpha val="30000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84409-8996-A820-6163-65C18AEF3C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2306082"/>
          </a:xfrm>
          <a:prstGeom prst="rect">
            <a:avLst/>
          </a:prstGeom>
          <a:gradFill>
            <a:gsLst>
              <a:gs pos="0">
                <a:srgbClr val="293B4A">
                  <a:alpha val="70000"/>
                </a:srgbClr>
              </a:gs>
              <a:gs pos="100000">
                <a:srgbClr val="293B4A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AC6EEE-8DCA-C14E-5ABE-39B3BC208FF1}"/>
              </a:ext>
            </a:extLst>
          </p:cNvPr>
          <p:cNvSpPr txBox="1"/>
          <p:nvPr/>
        </p:nvSpPr>
        <p:spPr>
          <a:xfrm>
            <a:off x="2301494" y="1551666"/>
            <a:ext cx="1482301" cy="15067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FR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fr-FR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 SECEC 2026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36DB02-8A22-3398-0CC5-134AF801A2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3967" y="2236179"/>
            <a:ext cx="224988" cy="69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sz="263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B785AD0-27D2-96ED-53FA-76D0F91CA1D3}"/>
              </a:ext>
            </a:extLst>
          </p:cNvPr>
          <p:cNvSpPr/>
          <p:nvPr/>
        </p:nvSpPr>
        <p:spPr>
          <a:xfrm>
            <a:off x="212975" y="4242137"/>
            <a:ext cx="2445383" cy="339121"/>
          </a:xfrm>
          <a:prstGeom prst="roundRect">
            <a:avLst>
              <a:gd name="adj" fmla="val 50000"/>
            </a:avLst>
          </a:prstGeom>
          <a:solidFill>
            <a:srgbClr val="C80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158" tIns="14579" rIns="29158" bIns="14579" rtlCol="0" anchor="ctr"/>
          <a:lstStyle/>
          <a:p>
            <a:pPr algn="ctr"/>
            <a:r>
              <a:rPr lang="fr-FR" sz="1200" b="1">
                <a:latin typeface="Arial" panose="020B0604020202020204" pitchFamily="34" charset="0"/>
                <a:cs typeface="Arial" panose="020B0604020202020204" pitchFamily="34" charset="0"/>
              </a:rPr>
              <a:t>SEE YOU IN BARCELONA!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84A58A-64D7-5CD5-9F9E-8B9A270F07A9}"/>
              </a:ext>
            </a:extLst>
          </p:cNvPr>
          <p:cNvSpPr txBox="1"/>
          <p:nvPr/>
        </p:nvSpPr>
        <p:spPr>
          <a:xfrm>
            <a:off x="212976" y="3333721"/>
            <a:ext cx="3251678" cy="583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FR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Last </a:t>
            </a:r>
            <a:r>
              <a:rPr lang="fr-FR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fr-F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fr-FR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fr-F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8BF3DB56-8735-4E9A-32F1-3B8C9B1D6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976" y="1395605"/>
            <a:ext cx="1816715" cy="1818893"/>
          </a:xfrm>
        </p:spPr>
        <p:txBody>
          <a:bodyPr/>
          <a:lstStyle/>
          <a:p>
            <a:endParaRPr lang="fr-FR"/>
          </a:p>
        </p:txBody>
      </p:sp>
      <p:pic>
        <p:nvPicPr>
          <p:cNvPr id="17" name="Image 1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72400FEC-F633-D3AB-2F72-3BB934BA7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4" y="274651"/>
            <a:ext cx="2296500" cy="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0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97A06-307B-2210-3669-6600E8DF5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, plein air, nuage, lieu de culte&#10;&#10;Le contenu généré par l’IA peut être incorrect.">
            <a:extLst>
              <a:ext uri="{FF2B5EF4-FFF2-40B4-BE49-F238E27FC236}">
                <a16:creationId xmlns:a16="http://schemas.microsoft.com/office/drawing/2014/main" id="{157E4A4E-2859-29B2-3B13-51E2F41FA7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04" r="22385"/>
          <a:stretch>
            <a:fillRect/>
          </a:stretch>
        </p:blipFill>
        <p:spPr>
          <a:xfrm>
            <a:off x="0" y="-5346"/>
            <a:ext cx="3887788" cy="48646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8B9424B-C83B-AD68-CBD9-BABB5D0830E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4859338"/>
          </a:xfrm>
          <a:prstGeom prst="rect">
            <a:avLst/>
          </a:prstGeom>
          <a:solidFill>
            <a:srgbClr val="293B4A">
              <a:alpha val="30000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84409-8996-A820-6163-65C18AEF3C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2306082"/>
          </a:xfrm>
          <a:prstGeom prst="rect">
            <a:avLst/>
          </a:prstGeom>
          <a:gradFill>
            <a:gsLst>
              <a:gs pos="0">
                <a:srgbClr val="293B4A">
                  <a:alpha val="70000"/>
                </a:srgbClr>
              </a:gs>
              <a:gs pos="100000">
                <a:srgbClr val="293B4A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DAC6EEE-8DCA-C14E-5ABE-39B3BC208FF1}"/>
              </a:ext>
            </a:extLst>
          </p:cNvPr>
          <p:cNvSpPr txBox="1"/>
          <p:nvPr/>
        </p:nvSpPr>
        <p:spPr>
          <a:xfrm>
            <a:off x="2091765" y="1920998"/>
            <a:ext cx="1796024" cy="768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fr-FR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abstract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4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accepted</a:t>
            </a:r>
            <a:endParaRPr lang="fr-FR" sz="24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C36DB02-8A22-3398-0CC5-134AF801A2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3967" y="2236179"/>
            <a:ext cx="224988" cy="69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sz="263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B785AD0-27D2-96ED-53FA-76D0F91CA1D3}"/>
              </a:ext>
            </a:extLst>
          </p:cNvPr>
          <p:cNvSpPr/>
          <p:nvPr/>
        </p:nvSpPr>
        <p:spPr>
          <a:xfrm>
            <a:off x="212975" y="4242137"/>
            <a:ext cx="2445383" cy="339121"/>
          </a:xfrm>
          <a:prstGeom prst="roundRect">
            <a:avLst>
              <a:gd name="adj" fmla="val 50000"/>
            </a:avLst>
          </a:prstGeom>
          <a:solidFill>
            <a:srgbClr val="C80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158" tIns="14579" rIns="29158" bIns="14579" rtlCol="0" anchor="ctr"/>
          <a:lstStyle/>
          <a:p>
            <a:pPr algn="ctr"/>
            <a:r>
              <a:rPr lang="fr-FR" sz="1200" b="1">
                <a:latin typeface="Arial" panose="020B0604020202020204" pitchFamily="34" charset="0"/>
                <a:cs typeface="Arial" panose="020B0604020202020204" pitchFamily="34" charset="0"/>
              </a:rPr>
              <a:t>SEE YOU IN BARCELONA!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184A58A-64D7-5CD5-9F9E-8B9A270F07A9}"/>
              </a:ext>
            </a:extLst>
          </p:cNvPr>
          <p:cNvSpPr txBox="1"/>
          <p:nvPr/>
        </p:nvSpPr>
        <p:spPr>
          <a:xfrm>
            <a:off x="212976" y="3333721"/>
            <a:ext cx="3251678" cy="583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FR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Last </a:t>
            </a:r>
            <a:r>
              <a:rPr lang="fr-FR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fr-F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fr-FR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fr-F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8BF3DB56-8735-4E9A-32F1-3B8C9B1D6DB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976" y="1395605"/>
            <a:ext cx="1816715" cy="1818893"/>
          </a:xfrm>
        </p:spPr>
        <p:txBody>
          <a:bodyPr/>
          <a:lstStyle/>
          <a:p>
            <a:endParaRPr lang="fr-FR"/>
          </a:p>
        </p:txBody>
      </p:sp>
      <p:pic>
        <p:nvPicPr>
          <p:cNvPr id="17" name="Image 1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72400FEC-F633-D3AB-2F72-3BB934BA72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4" y="274651"/>
            <a:ext cx="2296500" cy="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34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A53CA-D714-8828-E410-B5B60BD82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iel, plein air, nuage, lieu de culte&#10;&#10;Le contenu généré par l’IA peut être incorrect.">
            <a:extLst>
              <a:ext uri="{FF2B5EF4-FFF2-40B4-BE49-F238E27FC236}">
                <a16:creationId xmlns:a16="http://schemas.microsoft.com/office/drawing/2014/main" id="{526F8EA6-471A-65AF-29EE-D3B109838A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04" r="22385"/>
          <a:stretch>
            <a:fillRect/>
          </a:stretch>
        </p:blipFill>
        <p:spPr>
          <a:xfrm>
            <a:off x="0" y="-5346"/>
            <a:ext cx="3887788" cy="48646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E28D54F-A941-047E-719D-C95089BAB2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4859338"/>
          </a:xfrm>
          <a:prstGeom prst="rect">
            <a:avLst/>
          </a:prstGeom>
          <a:solidFill>
            <a:srgbClr val="293B4A">
              <a:alpha val="30000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0BFFE8-B90B-2E8B-6A07-B46FBE513C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2306082"/>
          </a:xfrm>
          <a:prstGeom prst="rect">
            <a:avLst/>
          </a:prstGeom>
          <a:gradFill>
            <a:gsLst>
              <a:gs pos="0">
                <a:srgbClr val="293B4A">
                  <a:alpha val="70000"/>
                </a:srgbClr>
              </a:gs>
              <a:gs pos="100000">
                <a:srgbClr val="293B4A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7351F9C-1BE7-2CCC-9B69-BC9EABCC6352}"/>
              </a:ext>
            </a:extLst>
          </p:cNvPr>
          <p:cNvSpPr txBox="1"/>
          <p:nvPr/>
        </p:nvSpPr>
        <p:spPr>
          <a:xfrm>
            <a:off x="2242668" y="1613222"/>
            <a:ext cx="1541128" cy="1383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FR" sz="2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FR" sz="2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fr-FR" sz="2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 SECEC 2026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A66E595-BF49-45E6-77A6-7CE83BE2A00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3967" y="2236179"/>
            <a:ext cx="224988" cy="69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sz="263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E412700-3B38-AAAB-61C8-5DAC9421AC99}"/>
              </a:ext>
            </a:extLst>
          </p:cNvPr>
          <p:cNvSpPr/>
          <p:nvPr/>
        </p:nvSpPr>
        <p:spPr>
          <a:xfrm>
            <a:off x="212975" y="4242137"/>
            <a:ext cx="2445383" cy="339121"/>
          </a:xfrm>
          <a:prstGeom prst="roundRect">
            <a:avLst>
              <a:gd name="adj" fmla="val 50000"/>
            </a:avLst>
          </a:prstGeom>
          <a:solidFill>
            <a:srgbClr val="C80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158" tIns="14579" rIns="29158" bIns="14579" rtlCol="0" anchor="ctr"/>
          <a:lstStyle/>
          <a:p>
            <a:pPr algn="ctr"/>
            <a:r>
              <a:rPr lang="fr-FR" sz="1200" b="1">
                <a:latin typeface="Arial" panose="020B0604020202020204" pitchFamily="34" charset="0"/>
                <a:cs typeface="Arial" panose="020B0604020202020204" pitchFamily="34" charset="0"/>
              </a:rPr>
              <a:t>SEE YOU IN BARCELONA!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0EE40C-EE4E-8493-A9F8-F0F61C514EC5}"/>
              </a:ext>
            </a:extLst>
          </p:cNvPr>
          <p:cNvSpPr txBox="1"/>
          <p:nvPr/>
        </p:nvSpPr>
        <p:spPr>
          <a:xfrm>
            <a:off x="212976" y="3333721"/>
            <a:ext cx="3251678" cy="583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FR" b="1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Last </a:t>
            </a:r>
            <a:r>
              <a:rPr lang="fr-FR" b="1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fr-FR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fr-FR" b="1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fr-FR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C8C77F68-EDE0-16A3-D5CF-8B6076B257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976" y="1395605"/>
            <a:ext cx="1816715" cy="1818893"/>
          </a:xfrm>
        </p:spPr>
        <p:txBody>
          <a:bodyPr/>
          <a:lstStyle/>
          <a:p>
            <a:endParaRPr lang="fr-FR"/>
          </a:p>
        </p:txBody>
      </p:sp>
      <p:pic>
        <p:nvPicPr>
          <p:cNvPr id="17" name="Image 1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D9854BE6-8C5D-D1F4-9A47-43635CC72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4" y="274651"/>
            <a:ext cx="2296500" cy="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8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48E22-7C77-D7F1-53F3-3629455FC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ciel, plein air, nuage, lieu de culte&#10;&#10;Le contenu généré par l’IA peut être incorrect.">
            <a:extLst>
              <a:ext uri="{FF2B5EF4-FFF2-40B4-BE49-F238E27FC236}">
                <a16:creationId xmlns:a16="http://schemas.microsoft.com/office/drawing/2014/main" id="{BB3A5B53-C61E-79D4-04CF-07C4E181BE4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04" r="22385"/>
          <a:stretch>
            <a:fillRect/>
          </a:stretch>
        </p:blipFill>
        <p:spPr>
          <a:xfrm>
            <a:off x="0" y="-5346"/>
            <a:ext cx="3887788" cy="48646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BC7F35-3BF1-ABD1-625D-40C50BB26A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4859338"/>
          </a:xfrm>
          <a:prstGeom prst="rect">
            <a:avLst/>
          </a:prstGeom>
          <a:solidFill>
            <a:srgbClr val="293B4A">
              <a:alpha val="30000"/>
            </a:srgb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8B4D39-DF67-682E-DB3D-17329FC190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3887788" cy="2306082"/>
          </a:xfrm>
          <a:prstGeom prst="rect">
            <a:avLst/>
          </a:prstGeom>
          <a:gradFill>
            <a:gsLst>
              <a:gs pos="0">
                <a:srgbClr val="293B4A">
                  <a:alpha val="70000"/>
                </a:srgbClr>
              </a:gs>
              <a:gs pos="100000">
                <a:srgbClr val="293B4A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FE50525-A734-9ABF-AA81-4F3C572DF06F}"/>
              </a:ext>
            </a:extLst>
          </p:cNvPr>
          <p:cNvSpPr txBox="1"/>
          <p:nvPr/>
        </p:nvSpPr>
        <p:spPr>
          <a:xfrm>
            <a:off x="2242668" y="1613222"/>
            <a:ext cx="1541128" cy="1383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fr-FR" sz="2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fr-FR" sz="2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200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exhibiting</a:t>
            </a:r>
            <a:r>
              <a:rPr lang="fr-FR" sz="2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at SECEC 2026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9044EC-F735-61DC-B9AE-328FD23AE9C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3967" y="2236179"/>
            <a:ext cx="224988" cy="699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fr-FR" sz="263"/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40B648FE-EC4A-D974-4979-7496985F9745}"/>
              </a:ext>
            </a:extLst>
          </p:cNvPr>
          <p:cNvSpPr/>
          <p:nvPr/>
        </p:nvSpPr>
        <p:spPr>
          <a:xfrm>
            <a:off x="212975" y="4242137"/>
            <a:ext cx="2445383" cy="339121"/>
          </a:xfrm>
          <a:prstGeom prst="roundRect">
            <a:avLst>
              <a:gd name="adj" fmla="val 50000"/>
            </a:avLst>
          </a:prstGeom>
          <a:solidFill>
            <a:srgbClr val="C806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158" tIns="14579" rIns="29158" bIns="14579" rtlCol="0" anchor="ctr"/>
          <a:lstStyle/>
          <a:p>
            <a:pPr algn="ctr"/>
            <a:r>
              <a:rPr lang="fr-FR" sz="1200" b="1" dirty="0">
                <a:latin typeface="Arial" panose="020B0604020202020204" pitchFamily="34" charset="0"/>
                <a:cs typeface="Arial" panose="020B0604020202020204" pitchFamily="34" charset="0"/>
              </a:rPr>
              <a:t>SEE YOU IN BARCELONA!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BCA16A0-0EBA-EA23-4CDC-7A378126F183}"/>
              </a:ext>
            </a:extLst>
          </p:cNvPr>
          <p:cNvSpPr txBox="1"/>
          <p:nvPr/>
        </p:nvSpPr>
        <p:spPr>
          <a:xfrm>
            <a:off x="212976" y="3333721"/>
            <a:ext cx="3251678" cy="583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29158" tIns="14579" rIns="29158" bIns="14579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fr-FR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fr-FR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Last </a:t>
            </a:r>
            <a:r>
              <a:rPr lang="fr-FR" b="1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endParaRPr lang="fr-F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Company</a:t>
            </a:r>
            <a:endParaRPr lang="fr-FR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A04A1C81-8938-B3CC-563D-D2C56AE9CC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2976" y="1395605"/>
            <a:ext cx="1816715" cy="1818893"/>
          </a:xfrm>
        </p:spPr>
        <p:txBody>
          <a:bodyPr/>
          <a:lstStyle/>
          <a:p>
            <a:endParaRPr lang="fr-FR"/>
          </a:p>
        </p:txBody>
      </p:sp>
      <p:pic>
        <p:nvPicPr>
          <p:cNvPr id="17" name="Image 16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00E3E212-27A3-9CDA-E610-C569611D5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644" y="274651"/>
            <a:ext cx="2296500" cy="8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241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 2013 – 2022">
  <a:themeElements>
    <a:clrScheme name="Thème Office 2013 –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 2013 –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 2013 –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A357F83700BB4ABD3794D9CE8D95E4" ma:contentTypeVersion="14" ma:contentTypeDescription="Crée un document." ma:contentTypeScope="" ma:versionID="397642da85e18b9e3a626fbb8d7d422b">
  <xsd:schema xmlns:xsd="http://www.w3.org/2001/XMLSchema" xmlns:xs="http://www.w3.org/2001/XMLSchema" xmlns:p="http://schemas.microsoft.com/office/2006/metadata/properties" xmlns:ns2="52eb9b54-c966-47c8-a99b-93a38011d81f" xmlns:ns3="c187abcd-1473-4dcc-bb22-3fdc0a33078c" targetNamespace="http://schemas.microsoft.com/office/2006/metadata/properties" ma:root="true" ma:fieldsID="680b66ab507d1a4571b1ba89fbfb48e5" ns2:_="" ns3:_="">
    <xsd:import namespace="52eb9b54-c966-47c8-a99b-93a38011d81f"/>
    <xsd:import namespace="c187abcd-1473-4dcc-bb22-3fdc0a3307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eb9b54-c966-47c8-a99b-93a38011d8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7b6852b9-35b0-41a2-be7e-6ca752a0cb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7abcd-1473-4dcc-bb22-3fdc0a33078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c07c9df-f7a6-4e45-9610-1d536a4d2450}" ma:internalName="TaxCatchAll" ma:showField="CatchAllData" ma:web="c187abcd-1473-4dcc-bb22-3fdc0a330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eb9b54-c966-47c8-a99b-93a38011d81f">
      <Terms xmlns="http://schemas.microsoft.com/office/infopath/2007/PartnerControls"/>
    </lcf76f155ced4ddcb4097134ff3c332f>
    <TaxCatchAll xmlns="c187abcd-1473-4dcc-bb22-3fdc0a33078c" xsi:nil="true"/>
  </documentManagement>
</p:properties>
</file>

<file path=customXml/itemProps1.xml><?xml version="1.0" encoding="utf-8"?>
<ds:datastoreItem xmlns:ds="http://schemas.openxmlformats.org/officeDocument/2006/customXml" ds:itemID="{42681AAB-B798-4954-AB81-6309C38D6FF8}">
  <ds:schemaRefs>
    <ds:schemaRef ds:uri="52eb9b54-c966-47c8-a99b-93a38011d81f"/>
    <ds:schemaRef ds:uri="c187abcd-1473-4dcc-bb22-3fdc0a3307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748A618-3DC1-4085-AFA7-457ABC6959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8825FB-E388-4F1F-8116-2A8A65DD839A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52eb9b54-c966-47c8-a99b-93a38011d81f"/>
    <ds:schemaRef ds:uri="http://purl.org/dc/elements/1.1/"/>
    <ds:schemaRef ds:uri="c187abcd-1473-4dcc-bb22-3fdc0a33078c"/>
  </ds:schemaRefs>
</ds:datastoreItem>
</file>

<file path=docMetadata/LabelInfo.xml><?xml version="1.0" encoding="utf-8"?>
<clbl:labelList xmlns:clbl="http://schemas.microsoft.com/office/2020/mipLabelMetadata">
  <clbl:label id="{44ae014c-8170-484b-8a8e-3a6b842e2604}" enabled="1" method="Standard" siteId="{ad221784-72a8-4263-ac86-0ccc6b152cd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82</TotalTime>
  <Words>199</Words>
  <Application>Microsoft Office PowerPoint</Application>
  <PresentationFormat>Custom</PresentationFormat>
  <Paragraphs>29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Thème Office 2013 – 2022</vt:lpstr>
      <vt:lpstr>PowerPoint Presentation</vt:lpstr>
      <vt:lpstr>Customize your own banner to promote your participation at SECEC 2026!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CNS Advocacy Kit</dc:title>
  <dc:creator>DeSantis, Christina</dc:creator>
  <cp:lastModifiedBy>Olga VDOVINA</cp:lastModifiedBy>
  <cp:revision>15</cp:revision>
  <dcterms:created xsi:type="dcterms:W3CDTF">2021-04-21T15:11:41Z</dcterms:created>
  <dcterms:modified xsi:type="dcterms:W3CDTF">2026-06-02T10:00:21Z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bbab825-a111-45e4-86a1-18cee0005896_Enabled">
    <vt:lpwstr>true</vt:lpwstr>
  </property>
  <property fmtid="{D5CDD505-2E9C-101B-9397-08002B2CF9AE}" pid="3" name="MSIP_Label_2bbab825-a111-45e4-86a1-18cee0005896_SetDate">
    <vt:lpwstr>2021-04-21T15:11:42Z</vt:lpwstr>
  </property>
  <property fmtid="{D5CDD505-2E9C-101B-9397-08002B2CF9AE}" pid="4" name="MSIP_Label_2bbab825-a111-45e4-86a1-18cee0005896_Method">
    <vt:lpwstr>Standard</vt:lpwstr>
  </property>
  <property fmtid="{D5CDD505-2E9C-101B-9397-08002B2CF9AE}" pid="5" name="MSIP_Label_2bbab825-a111-45e4-86a1-18cee0005896_Name">
    <vt:lpwstr>2bbab825-a111-45e4-86a1-18cee0005896</vt:lpwstr>
  </property>
  <property fmtid="{D5CDD505-2E9C-101B-9397-08002B2CF9AE}" pid="6" name="MSIP_Label_2bbab825-a111-45e4-86a1-18cee0005896_SiteId">
    <vt:lpwstr>2567d566-604c-408a-8a60-55d0dc9d9d6b</vt:lpwstr>
  </property>
  <property fmtid="{D5CDD505-2E9C-101B-9397-08002B2CF9AE}" pid="7" name="MSIP_Label_2bbab825-a111-45e4-86a1-18cee0005896_ActionId">
    <vt:lpwstr>bd1f98e2-eeee-4e66-acd1-aec6dc875dae</vt:lpwstr>
  </property>
  <property fmtid="{D5CDD505-2E9C-101B-9397-08002B2CF9AE}" pid="8" name="MSIP_Label_2bbab825-a111-45e4-86a1-18cee0005896_ContentBits">
    <vt:lpwstr>2</vt:lpwstr>
  </property>
  <property fmtid="{D5CDD505-2E9C-101B-9397-08002B2CF9AE}" pid="9" name="ContentTypeId">
    <vt:lpwstr>0x0101004EA357F83700BB4ABD3794D9CE8D95E4</vt:lpwstr>
  </property>
  <property fmtid="{D5CDD505-2E9C-101B-9397-08002B2CF9AE}" pid="10" name="MediaServiceImageTags">
    <vt:lpwstr/>
  </property>
  <property fmtid="{D5CDD505-2E9C-101B-9397-08002B2CF9AE}" pid="11" name="Order">
    <vt:lpwstr>299200.000000000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  <property fmtid="{D5CDD505-2E9C-101B-9397-08002B2CF9AE}" pid="18" name="SharedWithUsers">
    <vt:lpwstr>90;#Katie Erofeeva;#51;#Kim Wee;#87;#Macarena Losada</vt:lpwstr>
  </property>
  <property fmtid="{D5CDD505-2E9C-101B-9397-08002B2CF9AE}" pid="19" name="ClassificationContentMarkingHeaderLocations">
    <vt:lpwstr>Office Theme:8</vt:lpwstr>
  </property>
  <property fmtid="{D5CDD505-2E9C-101B-9397-08002B2CF9AE}" pid="20" name="ClassificationContentMarkingHeaderText">
    <vt:lpwstr>Unrestricted</vt:lpwstr>
  </property>
</Properties>
</file>