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0"/>
  </p:notesMasterIdLst>
  <p:sldIdLst>
    <p:sldId id="256" r:id="rId5"/>
    <p:sldId id="257" r:id="rId6"/>
    <p:sldId id="275" r:id="rId7"/>
    <p:sldId id="274" r:id="rId8"/>
    <p:sldId id="276" r:id="rId9"/>
  </p:sldIdLst>
  <p:sldSz cx="3887788" cy="4859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1" userDrawn="1">
          <p15:clr>
            <a:srgbClr val="A4A3A4"/>
          </p15:clr>
        </p15:guide>
        <p15:guide id="2" pos="122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B4A"/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53F02-F2BD-404C-9A55-B7B3468313C2}" v="72" dt="2026-05-29T08:03:22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35"/>
  </p:normalViewPr>
  <p:slideViewPr>
    <p:cSldViewPr snapToGrid="0">
      <p:cViewPr varScale="1">
        <p:scale>
          <a:sx n="155" d="100"/>
          <a:sy n="155" d="100"/>
        </p:scale>
        <p:origin x="2784" y="176"/>
      </p:cViewPr>
      <p:guideLst>
        <p:guide orient="horz" pos="1531"/>
        <p:guide pos="1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D3C43EC4-EE6D-5831-9B56-EFD68475AA3B}"/>
    <pc:docChg chg="undo custSel addSld delSld modSld sldOrd modMainMaster modNotesMaster">
      <pc:chgData name="Olga VDOVINA" userId="4d603f4c-eabd-4972-8818-1353d32fc16e" providerId="ADAL" clId="{D3C43EC4-EE6D-5831-9B56-EFD68475AA3B}" dt="2026-05-29T08:03:22.981" v="608" actId="478"/>
      <pc:docMkLst>
        <pc:docMk/>
      </pc:docMkLst>
      <pc:sldChg chg="addSp delSp modSp mod">
        <pc:chgData name="Olga VDOVINA" userId="4d603f4c-eabd-4972-8818-1353d32fc16e" providerId="ADAL" clId="{D3C43EC4-EE6D-5831-9B56-EFD68475AA3B}" dt="2026-05-28T17:46:16.585" v="554" actId="1076"/>
        <pc:sldMkLst>
          <pc:docMk/>
          <pc:sldMk cId="3784089036" sldId="256"/>
        </pc:sldMkLst>
        <pc:spChg chg="mod">
          <ac:chgData name="Olga VDOVINA" userId="4d603f4c-eabd-4972-8818-1353d32fc16e" providerId="ADAL" clId="{D3C43EC4-EE6D-5831-9B56-EFD68475AA3B}" dt="2026-05-28T17:46:11.201" v="553" actId="1076"/>
          <ac:spMkLst>
            <pc:docMk/>
            <pc:sldMk cId="3784089036" sldId="256"/>
            <ac:spMk id="2" creationId="{7149FFEA-AB19-3052-E1D0-17749BFF1B12}"/>
          </ac:spMkLst>
        </pc:spChg>
        <pc:spChg chg="add mod">
          <ac:chgData name="Olga VDOVINA" userId="4d603f4c-eabd-4972-8818-1353d32fc16e" providerId="ADAL" clId="{D3C43EC4-EE6D-5831-9B56-EFD68475AA3B}" dt="2026-05-28T17:35:55.561" v="495" actId="167"/>
          <ac:spMkLst>
            <pc:docMk/>
            <pc:sldMk cId="3784089036" sldId="256"/>
            <ac:spMk id="3" creationId="{89B2A0DA-0EA1-46F3-2FA6-2E2196CAB18F}"/>
          </ac:spMkLst>
        </pc:spChg>
        <pc:picChg chg="add del">
          <ac:chgData name="Olga VDOVINA" userId="4d603f4c-eabd-4972-8818-1353d32fc16e" providerId="ADAL" clId="{D3C43EC4-EE6D-5831-9B56-EFD68475AA3B}" dt="2026-05-28T17:36:07.436" v="497" actId="478"/>
          <ac:picMkLst>
            <pc:docMk/>
            <pc:sldMk cId="3784089036" sldId="256"/>
            <ac:picMk id="4" creationId="{FEF1AD3E-74D0-FDC1-D5C4-58F47DCE502D}"/>
          </ac:picMkLst>
        </pc:picChg>
        <pc:picChg chg="add mod">
          <ac:chgData name="Olga VDOVINA" userId="4d603f4c-eabd-4972-8818-1353d32fc16e" providerId="ADAL" clId="{D3C43EC4-EE6D-5831-9B56-EFD68475AA3B}" dt="2026-05-28T17:36:23.680" v="501" actId="1076"/>
          <ac:picMkLst>
            <pc:docMk/>
            <pc:sldMk cId="3784089036" sldId="256"/>
            <ac:picMk id="5" creationId="{19887DF2-9564-77EA-7941-366E0EA16EB1}"/>
          </ac:picMkLst>
        </pc:picChg>
        <pc:picChg chg="del mod">
          <ac:chgData name="Olga VDOVINA" userId="4d603f4c-eabd-4972-8818-1353d32fc16e" providerId="ADAL" clId="{D3C43EC4-EE6D-5831-9B56-EFD68475AA3B}" dt="2026-05-28T17:35:12.993" v="485" actId="478"/>
          <ac:picMkLst>
            <pc:docMk/>
            <pc:sldMk cId="3784089036" sldId="256"/>
            <ac:picMk id="6" creationId="{D4EA12E5-42B3-A02F-BA89-25514949CEC2}"/>
          </ac:picMkLst>
        </pc:picChg>
        <pc:picChg chg="add mod">
          <ac:chgData name="Olga VDOVINA" userId="4d603f4c-eabd-4972-8818-1353d32fc16e" providerId="ADAL" clId="{D3C43EC4-EE6D-5831-9B56-EFD68475AA3B}" dt="2026-05-28T17:46:16.585" v="554" actId="1076"/>
          <ac:picMkLst>
            <pc:docMk/>
            <pc:sldMk cId="3784089036" sldId="256"/>
            <ac:picMk id="8" creationId="{5BA24E92-0688-B425-8298-EA5A15F46554}"/>
          </ac:picMkLst>
        </pc:picChg>
      </pc:sldChg>
      <pc:sldChg chg="addSp delSp modSp mod">
        <pc:chgData name="Olga VDOVINA" userId="4d603f4c-eabd-4972-8818-1353d32fc16e" providerId="ADAL" clId="{D3C43EC4-EE6D-5831-9B56-EFD68475AA3B}" dt="2026-05-29T08:03:22.981" v="608" actId="478"/>
        <pc:sldMkLst>
          <pc:docMk/>
          <pc:sldMk cId="916078832" sldId="257"/>
        </pc:sldMkLst>
        <pc:spChg chg="mod">
          <ac:chgData name="Olga VDOVINA" userId="4d603f4c-eabd-4972-8818-1353d32fc16e" providerId="ADAL" clId="{D3C43EC4-EE6D-5831-9B56-EFD68475AA3B}" dt="2026-05-28T17:14:49.501" v="11" actId="403"/>
          <ac:spMkLst>
            <pc:docMk/>
            <pc:sldMk cId="916078832" sldId="257"/>
            <ac:spMk id="2" creationId="{73DFB5F8-2638-F9A2-1DFC-73436AD061C2}"/>
          </ac:spMkLst>
        </pc:spChg>
        <pc:spChg chg="mod">
          <ac:chgData name="Olga VDOVINA" userId="4d603f4c-eabd-4972-8818-1353d32fc16e" providerId="ADAL" clId="{D3C43EC4-EE6D-5831-9B56-EFD68475AA3B}" dt="2026-05-28T17:16:02.293" v="37" actId="948"/>
          <ac:spMkLst>
            <pc:docMk/>
            <pc:sldMk cId="916078832" sldId="257"/>
            <ac:spMk id="3" creationId="{AABFD134-993B-78AE-52DD-298ED5C730AB}"/>
          </ac:spMkLst>
        </pc:spChg>
        <pc:picChg chg="mod modCrop">
          <ac:chgData name="Olga VDOVINA" userId="4d603f4c-eabd-4972-8818-1353d32fc16e" providerId="ADAL" clId="{D3C43EC4-EE6D-5831-9B56-EFD68475AA3B}" dt="2026-05-28T17:15:31.573" v="35" actId="732"/>
          <ac:picMkLst>
            <pc:docMk/>
            <pc:sldMk cId="916078832" sldId="257"/>
            <ac:picMk id="4" creationId="{0D84AB61-7C42-D027-4E33-5A29063BA4E1}"/>
          </ac:picMkLst>
        </pc:picChg>
        <pc:picChg chg="mod">
          <ac:chgData name="Olga VDOVINA" userId="4d603f4c-eabd-4972-8818-1353d32fc16e" providerId="ADAL" clId="{D3C43EC4-EE6D-5831-9B56-EFD68475AA3B}" dt="2026-05-28T17:14:38.267" v="5" actId="1076"/>
          <ac:picMkLst>
            <pc:docMk/>
            <pc:sldMk cId="916078832" sldId="257"/>
            <ac:picMk id="5" creationId="{7AB1EC4E-A4FE-DB75-54FF-05CA8F7454DD}"/>
          </ac:picMkLst>
        </pc:picChg>
        <pc:picChg chg="add del mod">
          <ac:chgData name="Olga VDOVINA" userId="4d603f4c-eabd-4972-8818-1353d32fc16e" providerId="ADAL" clId="{D3C43EC4-EE6D-5831-9B56-EFD68475AA3B}" dt="2026-05-29T08:03:22.981" v="608" actId="478"/>
          <ac:picMkLst>
            <pc:docMk/>
            <pc:sldMk cId="916078832" sldId="257"/>
            <ac:picMk id="7" creationId="{F4D51DDF-43F7-CF3B-6FE0-1623A240759F}"/>
          </ac:picMkLst>
        </pc:picChg>
      </pc:sldChg>
      <pc:sldChg chg="modSp del">
        <pc:chgData name="Olga VDOVINA" userId="4d603f4c-eabd-4972-8818-1353d32fc16e" providerId="ADAL" clId="{D3C43EC4-EE6D-5831-9B56-EFD68475AA3B}" dt="2026-05-28T17:35:00.652" v="482" actId="2696"/>
        <pc:sldMkLst>
          <pc:docMk/>
          <pc:sldMk cId="4276101519" sldId="268"/>
        </pc:sldMkLst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4276101519" sldId="268"/>
            <ac:spMk id="3" creationId="{48021B12-5F4D-4143-DD47-AECEC2D6AA57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4276101519" sldId="268"/>
            <ac:spMk id="4" creationId="{F7ABE466-28E1-7C21-6DF8-F764F0A8CB94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4276101519" sldId="268"/>
            <ac:spMk id="6" creationId="{0214EB1D-D1A5-15C0-254D-9FAAF9CFD12C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4276101519" sldId="268"/>
            <ac:spMk id="9" creationId="{0F28B5CF-F6C8-39D2-8A1D-AB67C93B368F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4276101519" sldId="268"/>
            <ac:spMk id="12" creationId="{94B3C006-FB80-C4A2-BB3F-5B7E11F85629}"/>
          </ac:spMkLst>
        </pc:spChg>
        <pc:picChg chg="mod">
          <ac:chgData name="Olga VDOVINA" userId="4d603f4c-eabd-4972-8818-1353d32fc16e" providerId="ADAL" clId="{D3C43EC4-EE6D-5831-9B56-EFD68475AA3B}" dt="2026-05-28T17:14:26.708" v="0"/>
          <ac:picMkLst>
            <pc:docMk/>
            <pc:sldMk cId="4276101519" sldId="268"/>
            <ac:picMk id="2" creationId="{127FCE1F-682D-5862-77F2-AF58F5AD6A28}"/>
          </ac:picMkLst>
        </pc:picChg>
      </pc:sldChg>
      <pc:sldChg chg="addSp delSp modSp add del mod">
        <pc:chgData name="Olga VDOVINA" userId="4d603f4c-eabd-4972-8818-1353d32fc16e" providerId="ADAL" clId="{D3C43EC4-EE6D-5831-9B56-EFD68475AA3B}" dt="2026-05-28T17:35:00.245" v="481" actId="2696"/>
        <pc:sldMkLst>
          <pc:docMk/>
          <pc:sldMk cId="2177964926" sldId="272"/>
        </pc:sldMkLst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2177964926" sldId="272"/>
            <ac:spMk id="3" creationId="{48021B12-5F4D-4143-DD47-AECEC2D6AA57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2177964926" sldId="272"/>
            <ac:spMk id="4" creationId="{F7ABE466-28E1-7C21-6DF8-F764F0A8CB94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2177964926" sldId="272"/>
            <ac:spMk id="6" creationId="{0214EB1D-D1A5-15C0-254D-9FAAF9CFD12C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k cId="2177964926" sldId="272"/>
            <ac:spMk id="9" creationId="{0F28B5CF-F6C8-39D2-8A1D-AB67C93B368F}"/>
          </ac:spMkLst>
        </pc:spChg>
        <pc:spChg chg="del mod">
          <ac:chgData name="Olga VDOVINA" userId="4d603f4c-eabd-4972-8818-1353d32fc16e" providerId="ADAL" clId="{D3C43EC4-EE6D-5831-9B56-EFD68475AA3B}" dt="2026-05-28T17:20:36.634" v="93"/>
          <ac:spMkLst>
            <pc:docMk/>
            <pc:sldMk cId="2177964926" sldId="272"/>
            <ac:spMk id="12" creationId="{94B3C006-FB80-C4A2-BB3F-5B7E11F85629}"/>
          </ac:spMkLst>
        </pc:spChg>
        <pc:picChg chg="mod">
          <ac:chgData name="Olga VDOVINA" userId="4d603f4c-eabd-4972-8818-1353d32fc16e" providerId="ADAL" clId="{D3C43EC4-EE6D-5831-9B56-EFD68475AA3B}" dt="2026-05-28T17:14:26.708" v="0"/>
          <ac:picMkLst>
            <pc:docMk/>
            <pc:sldMk cId="2177964926" sldId="272"/>
            <ac:picMk id="2" creationId="{127FCE1F-682D-5862-77F2-AF58F5AD6A28}"/>
          </ac:picMkLst>
        </pc:picChg>
        <pc:picChg chg="add mod">
          <ac:chgData name="Olga VDOVINA" userId="4d603f4c-eabd-4972-8818-1353d32fc16e" providerId="ADAL" clId="{D3C43EC4-EE6D-5831-9B56-EFD68475AA3B}" dt="2026-05-28T17:20:38.571" v="95" actId="962"/>
          <ac:picMkLst>
            <pc:docMk/>
            <pc:sldMk cId="2177964926" sldId="272"/>
            <ac:picMk id="7" creationId="{5FA8D1F8-C884-B434-6A52-7C9BBD5D92B9}"/>
          </ac:picMkLst>
        </pc:picChg>
        <pc:picChg chg="add del mod">
          <ac:chgData name="Olga VDOVINA" userId="4d603f4c-eabd-4972-8818-1353d32fc16e" providerId="ADAL" clId="{D3C43EC4-EE6D-5831-9B56-EFD68475AA3B}" dt="2026-05-28T17:20:46.540" v="99" actId="478"/>
          <ac:picMkLst>
            <pc:docMk/>
            <pc:sldMk cId="2177964926" sldId="272"/>
            <ac:picMk id="10" creationId="{B52F5A4A-7A04-ED4B-DB82-961D787FF617}"/>
          </ac:picMkLst>
        </pc:picChg>
        <pc:picChg chg="add mod">
          <ac:chgData name="Olga VDOVINA" userId="4d603f4c-eabd-4972-8818-1353d32fc16e" providerId="ADAL" clId="{D3C43EC4-EE6D-5831-9B56-EFD68475AA3B}" dt="2026-05-28T17:31:19.072" v="392" actId="1076"/>
          <ac:picMkLst>
            <pc:docMk/>
            <pc:sldMk cId="2177964926" sldId="272"/>
            <ac:picMk id="13" creationId="{8CA7E0F9-76F0-8C15-80F6-968AB744E7AF}"/>
          </ac:picMkLst>
        </pc:picChg>
        <pc:picChg chg="add mod">
          <ac:chgData name="Olga VDOVINA" userId="4d603f4c-eabd-4972-8818-1353d32fc16e" providerId="ADAL" clId="{D3C43EC4-EE6D-5831-9B56-EFD68475AA3B}" dt="2026-05-28T17:31:16.603" v="391" actId="1076"/>
          <ac:picMkLst>
            <pc:docMk/>
            <pc:sldMk cId="2177964926" sldId="272"/>
            <ac:picMk id="15" creationId="{5910AD48-A633-9CE6-EFFA-CC667E8CD880}"/>
          </ac:picMkLst>
        </pc:picChg>
      </pc:sldChg>
      <pc:sldChg chg="addSp delSp modSp del mod">
        <pc:chgData name="Olga VDOVINA" userId="4d603f4c-eabd-4972-8818-1353d32fc16e" providerId="ADAL" clId="{D3C43EC4-EE6D-5831-9B56-EFD68475AA3B}" dt="2026-05-28T17:32:04.817" v="399" actId="2696"/>
        <pc:sldMkLst>
          <pc:docMk/>
          <pc:sldMk cId="4035640565" sldId="273"/>
        </pc:sldMkLst>
        <pc:spChg chg="mod">
          <ac:chgData name="Olga VDOVINA" userId="4d603f4c-eabd-4972-8818-1353d32fc16e" providerId="ADAL" clId="{D3C43EC4-EE6D-5831-9B56-EFD68475AA3B}" dt="2026-05-28T17:30:58.524" v="386" actId="1038"/>
          <ac:spMkLst>
            <pc:docMk/>
            <pc:sldMk cId="4035640565" sldId="273"/>
            <ac:spMk id="3" creationId="{48021B12-5F4D-4143-DD47-AECEC2D6AA57}"/>
          </ac:spMkLst>
        </pc:spChg>
        <pc:spChg chg="mod">
          <ac:chgData name="Olga VDOVINA" userId="4d603f4c-eabd-4972-8818-1353d32fc16e" providerId="ADAL" clId="{D3C43EC4-EE6D-5831-9B56-EFD68475AA3B}" dt="2026-05-28T17:18:43.812" v="64" actId="962"/>
          <ac:spMkLst>
            <pc:docMk/>
            <pc:sldMk cId="4035640565" sldId="273"/>
            <ac:spMk id="4" creationId="{F7ABE466-28E1-7C21-6DF8-F764F0A8CB94}"/>
          </ac:spMkLst>
        </pc:spChg>
        <pc:spChg chg="mod">
          <ac:chgData name="Olga VDOVINA" userId="4d603f4c-eabd-4972-8818-1353d32fc16e" providerId="ADAL" clId="{D3C43EC4-EE6D-5831-9B56-EFD68475AA3B}" dt="2026-05-28T17:31:07.446" v="388" actId="14100"/>
          <ac:spMkLst>
            <pc:docMk/>
            <pc:sldMk cId="4035640565" sldId="273"/>
            <ac:spMk id="6" creationId="{0214EB1D-D1A5-15C0-254D-9FAAF9CFD12C}"/>
          </ac:spMkLst>
        </pc:spChg>
        <pc:spChg chg="mod">
          <ac:chgData name="Olga VDOVINA" userId="4d603f4c-eabd-4972-8818-1353d32fc16e" providerId="ADAL" clId="{D3C43EC4-EE6D-5831-9B56-EFD68475AA3B}" dt="2026-05-28T17:31:04.489" v="387" actId="1076"/>
          <ac:spMkLst>
            <pc:docMk/>
            <pc:sldMk cId="4035640565" sldId="273"/>
            <ac:spMk id="9" creationId="{0F28B5CF-F6C8-39D2-8A1D-AB67C93B368F}"/>
          </ac:spMkLst>
        </pc:spChg>
        <pc:spChg chg="del mod">
          <ac:chgData name="Olga VDOVINA" userId="4d603f4c-eabd-4972-8818-1353d32fc16e" providerId="ADAL" clId="{D3C43EC4-EE6D-5831-9B56-EFD68475AA3B}" dt="2026-05-28T17:18:32.488" v="59"/>
          <ac:spMkLst>
            <pc:docMk/>
            <pc:sldMk cId="4035640565" sldId="273"/>
            <ac:spMk id="12" creationId="{94B3C006-FB80-C4A2-BB3F-5B7E11F85629}"/>
          </ac:spMkLst>
        </pc:spChg>
        <pc:spChg chg="add del mod">
          <ac:chgData name="Olga VDOVINA" userId="4d603f4c-eabd-4972-8818-1353d32fc16e" providerId="ADAL" clId="{D3C43EC4-EE6D-5831-9B56-EFD68475AA3B}" dt="2026-05-28T17:19:00.186" v="69" actId="478"/>
          <ac:spMkLst>
            <pc:docMk/>
            <pc:sldMk cId="4035640565" sldId="273"/>
            <ac:spMk id="13" creationId="{B56F2EEA-9C29-C406-32B4-2FE830A62547}"/>
          </ac:spMkLst>
        </pc:spChg>
        <pc:spChg chg="add mod">
          <ac:chgData name="Olga VDOVINA" userId="4d603f4c-eabd-4972-8818-1353d32fc16e" providerId="ADAL" clId="{D3C43EC4-EE6D-5831-9B56-EFD68475AA3B}" dt="2026-05-28T17:30:58.524" v="386" actId="1038"/>
          <ac:spMkLst>
            <pc:docMk/>
            <pc:sldMk cId="4035640565" sldId="273"/>
            <ac:spMk id="14" creationId="{40696EF2-7B27-476D-B947-71E9888420E4}"/>
          </ac:spMkLst>
        </pc:spChg>
        <pc:spChg chg="add mod">
          <ac:chgData name="Olga VDOVINA" userId="4d603f4c-eabd-4972-8818-1353d32fc16e" providerId="ADAL" clId="{D3C43EC4-EE6D-5831-9B56-EFD68475AA3B}" dt="2026-05-28T17:28:24.884" v="312" actId="171"/>
          <ac:spMkLst>
            <pc:docMk/>
            <pc:sldMk cId="4035640565" sldId="273"/>
            <ac:spMk id="16" creationId="{2A5A6B5C-EBEF-2544-8738-01F06C9B8933}"/>
          </ac:spMkLst>
        </pc:spChg>
        <pc:spChg chg="add del mod">
          <ac:chgData name="Olga VDOVINA" userId="4d603f4c-eabd-4972-8818-1353d32fc16e" providerId="ADAL" clId="{D3C43EC4-EE6D-5831-9B56-EFD68475AA3B}" dt="2026-05-28T17:29:40.701" v="336" actId="207"/>
          <ac:spMkLst>
            <pc:docMk/>
            <pc:sldMk cId="4035640565" sldId="273"/>
            <ac:spMk id="19" creationId="{9971D800-7CA7-AF0B-FC45-9C386D60DFBE}"/>
          </ac:spMkLst>
        </pc:spChg>
        <pc:picChg chg="del mod">
          <ac:chgData name="Olga VDOVINA" userId="4d603f4c-eabd-4972-8818-1353d32fc16e" providerId="ADAL" clId="{D3C43EC4-EE6D-5831-9B56-EFD68475AA3B}" dt="2026-05-28T17:17:55.839" v="58" actId="478"/>
          <ac:picMkLst>
            <pc:docMk/>
            <pc:sldMk cId="4035640565" sldId="273"/>
            <ac:picMk id="2" creationId="{127FCE1F-682D-5862-77F2-AF58F5AD6A28}"/>
          </ac:picMkLst>
        </pc:picChg>
        <pc:picChg chg="add del mod">
          <ac:chgData name="Olga VDOVINA" userId="4d603f4c-eabd-4972-8818-1353d32fc16e" providerId="ADAL" clId="{D3C43EC4-EE6D-5831-9B56-EFD68475AA3B}" dt="2026-05-28T17:18:57.759" v="68" actId="478"/>
          <ac:picMkLst>
            <pc:docMk/>
            <pc:sldMk cId="4035640565" sldId="273"/>
            <ac:picMk id="7" creationId="{DC49E600-94E5-4F59-DB4A-3EE5F1FFCAF3}"/>
          </ac:picMkLst>
        </pc:picChg>
        <pc:picChg chg="add mod modCrop">
          <ac:chgData name="Olga VDOVINA" userId="4d603f4c-eabd-4972-8818-1353d32fc16e" providerId="ADAL" clId="{D3C43EC4-EE6D-5831-9B56-EFD68475AA3B}" dt="2026-05-28T17:28:28.537" v="313" actId="167"/>
          <ac:picMkLst>
            <pc:docMk/>
            <pc:sldMk cId="4035640565" sldId="273"/>
            <ac:picMk id="10" creationId="{9C3C3117-8083-2DC1-6398-6D6CB201BE32}"/>
          </ac:picMkLst>
        </pc:picChg>
        <pc:picChg chg="add del mod">
          <ac:chgData name="Olga VDOVINA" userId="4d603f4c-eabd-4972-8818-1353d32fc16e" providerId="ADAL" clId="{D3C43EC4-EE6D-5831-9B56-EFD68475AA3B}" dt="2026-05-28T17:20:51.894" v="102" actId="478"/>
          <ac:picMkLst>
            <pc:docMk/>
            <pc:sldMk cId="4035640565" sldId="273"/>
            <ac:picMk id="15" creationId="{ED7E4CB3-AB32-591F-8E0E-60D97B503968}"/>
          </ac:picMkLst>
        </pc:picChg>
        <pc:picChg chg="add mod">
          <ac:chgData name="Olga VDOVINA" userId="4d603f4c-eabd-4972-8818-1353d32fc16e" providerId="ADAL" clId="{D3C43EC4-EE6D-5831-9B56-EFD68475AA3B}" dt="2026-05-28T17:30:41.116" v="378" actId="1076"/>
          <ac:picMkLst>
            <pc:docMk/>
            <pc:sldMk cId="4035640565" sldId="273"/>
            <ac:picMk id="17" creationId="{A78AB668-E880-D8AD-6CB9-FB16E2D3A920}"/>
          </ac:picMkLst>
        </pc:picChg>
        <pc:picChg chg="add del mod">
          <ac:chgData name="Olga VDOVINA" userId="4d603f4c-eabd-4972-8818-1353d32fc16e" providerId="ADAL" clId="{D3C43EC4-EE6D-5831-9B56-EFD68475AA3B}" dt="2026-05-28T17:26:33.989" v="190" actId="478"/>
          <ac:picMkLst>
            <pc:docMk/>
            <pc:sldMk cId="4035640565" sldId="273"/>
            <ac:picMk id="18" creationId="{D536ED7C-1477-17FF-5075-8AB48BB0731F}"/>
          </ac:picMkLst>
        </pc:picChg>
      </pc:sldChg>
      <pc:sldChg chg="addSp delSp modSp add mod ord">
        <pc:chgData name="Olga VDOVINA" userId="4d603f4c-eabd-4972-8818-1353d32fc16e" providerId="ADAL" clId="{D3C43EC4-EE6D-5831-9B56-EFD68475AA3B}" dt="2026-05-29T08:03:05.821" v="602" actId="167"/>
        <pc:sldMkLst>
          <pc:docMk/>
          <pc:sldMk cId="4060349153" sldId="274"/>
        </pc:sldMkLst>
        <pc:spChg chg="mod">
          <ac:chgData name="Olga VDOVINA" userId="4d603f4c-eabd-4972-8818-1353d32fc16e" providerId="ADAL" clId="{D3C43EC4-EE6D-5831-9B56-EFD68475AA3B}" dt="2026-05-28T17:34:46.557" v="479" actId="14838"/>
          <ac:spMkLst>
            <pc:docMk/>
            <pc:sldMk cId="4060349153" sldId="274"/>
            <ac:spMk id="3" creationId="{CDAC6EEE-8DCA-C14E-5ABE-39B3BC208FF1}"/>
          </ac:spMkLst>
        </pc:spChg>
        <pc:spChg chg="mod">
          <ac:chgData name="Olga VDOVINA" userId="4d603f4c-eabd-4972-8818-1353d32fc16e" providerId="ADAL" clId="{D3C43EC4-EE6D-5831-9B56-EFD68475AA3B}" dt="2026-05-28T17:31:51.681" v="397" actId="34135"/>
          <ac:spMkLst>
            <pc:docMk/>
            <pc:sldMk cId="4060349153" sldId="274"/>
            <ac:spMk id="4" creationId="{3C36DB02-8A22-3398-0CC5-134AF801A203}"/>
          </ac:spMkLst>
        </pc:spChg>
        <pc:spChg chg="mod">
          <ac:chgData name="Olga VDOVINA" userId="4d603f4c-eabd-4972-8818-1353d32fc16e" providerId="ADAL" clId="{D3C43EC4-EE6D-5831-9B56-EFD68475AA3B}" dt="2026-05-29T07:59:12.144" v="575" actId="20577"/>
          <ac:spMkLst>
            <pc:docMk/>
            <pc:sldMk cId="4060349153" sldId="274"/>
            <ac:spMk id="6" creationId="{8B785AD0-27D2-96ED-53FA-76D0F91CA1D3}"/>
          </ac:spMkLst>
        </pc:spChg>
        <pc:spChg chg="mod">
          <ac:chgData name="Olga VDOVINA" userId="4d603f4c-eabd-4972-8818-1353d32fc16e" providerId="ADAL" clId="{D3C43EC4-EE6D-5831-9B56-EFD68475AA3B}" dt="2026-05-28T17:34:46.557" v="479" actId="14838"/>
          <ac:spMkLst>
            <pc:docMk/>
            <pc:sldMk cId="4060349153" sldId="274"/>
            <ac:spMk id="9" creationId="{4184A58A-64D7-5CD5-9F9E-8B9A270F07A9}"/>
          </ac:spMkLst>
        </pc:spChg>
        <pc:spChg chg="add del">
          <ac:chgData name="Olga VDOVINA" userId="4d603f4c-eabd-4972-8818-1353d32fc16e" providerId="ADAL" clId="{D3C43EC4-EE6D-5831-9B56-EFD68475AA3B}" dt="2026-05-29T08:01:59.737" v="583"/>
          <ac:spMkLst>
            <pc:docMk/>
            <pc:sldMk cId="4060349153" sldId="274"/>
            <ac:spMk id="14" creationId="{8BF3DB56-8735-4E9A-32F1-3B8C9B1D6DBC}"/>
          </ac:spMkLst>
        </pc:spChg>
        <pc:spChg chg="mod">
          <ac:chgData name="Olga VDOVINA" userId="4d603f4c-eabd-4972-8818-1353d32fc16e" providerId="ADAL" clId="{D3C43EC4-EE6D-5831-9B56-EFD68475AA3B}" dt="2026-05-29T08:02:57.936" v="598" actId="167"/>
          <ac:spMkLst>
            <pc:docMk/>
            <pc:sldMk cId="4060349153" sldId="274"/>
            <ac:spMk id="16" creationId="{38B9424B-C83B-AD68-CBD9-BABB5D0830E1}"/>
          </ac:spMkLst>
        </pc:spChg>
        <pc:spChg chg="mod">
          <ac:chgData name="Olga VDOVINA" userId="4d603f4c-eabd-4972-8818-1353d32fc16e" providerId="ADAL" clId="{D3C43EC4-EE6D-5831-9B56-EFD68475AA3B}" dt="2026-05-28T17:31:51.681" v="397" actId="34135"/>
          <ac:spMkLst>
            <pc:docMk/>
            <pc:sldMk cId="4060349153" sldId="274"/>
            <ac:spMk id="19" creationId="{44684409-8996-A820-6163-65C18AEF3CE8}"/>
          </ac:spMkLst>
        </pc:spChg>
        <pc:picChg chg="add mod">
          <ac:chgData name="Olga VDOVINA" userId="4d603f4c-eabd-4972-8818-1353d32fc16e" providerId="ADAL" clId="{D3C43EC4-EE6D-5831-9B56-EFD68475AA3B}" dt="2026-05-29T08:01:59.737" v="583"/>
          <ac:picMkLst>
            <pc:docMk/>
            <pc:sldMk cId="4060349153" sldId="274"/>
            <ac:picMk id="5" creationId="{119850DB-A9C4-4CB0-113D-9E6B6B1E3EA0}"/>
          </ac:picMkLst>
        </pc:picChg>
        <pc:picChg chg="add mod">
          <ac:chgData name="Olga VDOVINA" userId="4d603f4c-eabd-4972-8818-1353d32fc16e" providerId="ADAL" clId="{D3C43EC4-EE6D-5831-9B56-EFD68475AA3B}" dt="2026-05-29T08:03:05.821" v="602" actId="167"/>
          <ac:picMkLst>
            <pc:docMk/>
            <pc:sldMk cId="4060349153" sldId="274"/>
            <ac:picMk id="7" creationId="{90FDE79E-541C-D59D-C265-2A99C6084CF1}"/>
          </ac:picMkLst>
        </pc:picChg>
        <pc:picChg chg="del mod">
          <ac:chgData name="Olga VDOVINA" userId="4d603f4c-eabd-4972-8818-1353d32fc16e" providerId="ADAL" clId="{D3C43EC4-EE6D-5831-9B56-EFD68475AA3B}" dt="2026-05-29T08:02:59.434" v="599" actId="478"/>
          <ac:picMkLst>
            <pc:docMk/>
            <pc:sldMk cId="4060349153" sldId="274"/>
            <ac:picMk id="10" creationId="{50CCD3CF-3C4C-4D27-8FCC-D5EF0FA04BBD}"/>
          </ac:picMkLst>
        </pc:picChg>
      </pc:sldChg>
      <pc:sldChg chg="addSp delSp modSp add mod">
        <pc:chgData name="Olga VDOVINA" userId="4d603f4c-eabd-4972-8818-1353d32fc16e" providerId="ADAL" clId="{D3C43EC4-EE6D-5831-9B56-EFD68475AA3B}" dt="2026-05-29T08:02:40.009" v="597" actId="167"/>
        <pc:sldMkLst>
          <pc:docMk/>
          <pc:sldMk cId="3476400436" sldId="275"/>
        </pc:sldMkLst>
        <pc:spChg chg="mod">
          <ac:chgData name="Olga VDOVINA" userId="4d603f4c-eabd-4972-8818-1353d32fc16e" providerId="ADAL" clId="{D3C43EC4-EE6D-5831-9B56-EFD68475AA3B}" dt="2026-05-28T17:34:55.423" v="480" actId="14838"/>
          <ac:spMkLst>
            <pc:docMk/>
            <pc:sldMk cId="3476400436" sldId="275"/>
            <ac:spMk id="3" creationId="{CDAC6EEE-8DCA-C14E-5ABE-39B3BC208FF1}"/>
          </ac:spMkLst>
        </pc:spChg>
        <pc:spChg chg="mod">
          <ac:chgData name="Olga VDOVINA" userId="4d603f4c-eabd-4972-8818-1353d32fc16e" providerId="ADAL" clId="{D3C43EC4-EE6D-5831-9B56-EFD68475AA3B}" dt="2026-05-29T07:59:33.634" v="578"/>
          <ac:spMkLst>
            <pc:docMk/>
            <pc:sldMk cId="3476400436" sldId="275"/>
            <ac:spMk id="6" creationId="{8B785AD0-27D2-96ED-53FA-76D0F91CA1D3}"/>
          </ac:spMkLst>
        </pc:spChg>
        <pc:spChg chg="mod">
          <ac:chgData name="Olga VDOVINA" userId="4d603f4c-eabd-4972-8818-1353d32fc16e" providerId="ADAL" clId="{D3C43EC4-EE6D-5831-9B56-EFD68475AA3B}" dt="2026-05-28T17:34:55.423" v="480" actId="14838"/>
          <ac:spMkLst>
            <pc:docMk/>
            <pc:sldMk cId="3476400436" sldId="275"/>
            <ac:spMk id="9" creationId="{4184A58A-64D7-5CD5-9F9E-8B9A270F07A9}"/>
          </ac:spMkLst>
        </pc:spChg>
        <pc:spChg chg="mod">
          <ac:chgData name="Olga VDOVINA" userId="4d603f4c-eabd-4972-8818-1353d32fc16e" providerId="ADAL" clId="{D3C43EC4-EE6D-5831-9B56-EFD68475AA3B}" dt="2026-05-29T08:02:12.926" v="588" actId="167"/>
          <ac:spMkLst>
            <pc:docMk/>
            <pc:sldMk cId="3476400436" sldId="275"/>
            <ac:spMk id="16" creationId="{38B9424B-C83B-AD68-CBD9-BABB5D0830E1}"/>
          </ac:spMkLst>
        </pc:spChg>
        <pc:spChg chg="mod">
          <ac:chgData name="Olga VDOVINA" userId="4d603f4c-eabd-4972-8818-1353d32fc16e" providerId="ADAL" clId="{D3C43EC4-EE6D-5831-9B56-EFD68475AA3B}" dt="2026-05-29T08:02:14.687" v="589" actId="167"/>
          <ac:spMkLst>
            <pc:docMk/>
            <pc:sldMk cId="3476400436" sldId="275"/>
            <ac:spMk id="19" creationId="{44684409-8996-A820-6163-65C18AEF3CE8}"/>
          </ac:spMkLst>
        </pc:spChg>
        <pc:picChg chg="add mod modCrop">
          <ac:chgData name="Olga VDOVINA" userId="4d603f4c-eabd-4972-8818-1353d32fc16e" providerId="ADAL" clId="{D3C43EC4-EE6D-5831-9B56-EFD68475AA3B}" dt="2026-05-29T08:02:40.009" v="597" actId="167"/>
          <ac:picMkLst>
            <pc:docMk/>
            <pc:sldMk cId="3476400436" sldId="275"/>
            <ac:picMk id="2" creationId="{E614DD23-4307-2874-79BF-82CA320A7AF5}"/>
          </ac:picMkLst>
        </pc:picChg>
        <pc:picChg chg="del">
          <ac:chgData name="Olga VDOVINA" userId="4d603f4c-eabd-4972-8818-1353d32fc16e" providerId="ADAL" clId="{D3C43EC4-EE6D-5831-9B56-EFD68475AA3B}" dt="2026-05-29T08:02:16.495" v="590" actId="478"/>
          <ac:picMkLst>
            <pc:docMk/>
            <pc:sldMk cId="3476400436" sldId="275"/>
            <ac:picMk id="10" creationId="{50CCD3CF-3C4C-4D27-8FCC-D5EF0FA04BBD}"/>
          </ac:picMkLst>
        </pc:picChg>
      </pc:sldChg>
      <pc:sldChg chg="addSp delSp modSp add mod">
        <pc:chgData name="Olga VDOVINA" userId="4d603f4c-eabd-4972-8818-1353d32fc16e" providerId="ADAL" clId="{D3C43EC4-EE6D-5831-9B56-EFD68475AA3B}" dt="2026-05-29T08:03:16.561" v="607" actId="167"/>
        <pc:sldMkLst>
          <pc:docMk/>
          <pc:sldMk cId="2503383704" sldId="276"/>
        </pc:sldMkLst>
        <pc:spChg chg="mod">
          <ac:chgData name="Olga VDOVINA" userId="4d603f4c-eabd-4972-8818-1353d32fc16e" providerId="ADAL" clId="{D3C43EC4-EE6D-5831-9B56-EFD68475AA3B}" dt="2026-05-28T17:34:34.869" v="478" actId="14838"/>
          <ac:spMkLst>
            <pc:docMk/>
            <pc:sldMk cId="2503383704" sldId="276"/>
            <ac:spMk id="3" creationId="{87351F9C-1BE7-2CCC-9B69-BC9EABCC6352}"/>
          </ac:spMkLst>
        </pc:spChg>
        <pc:spChg chg="mod">
          <ac:chgData name="Olga VDOVINA" userId="4d603f4c-eabd-4972-8818-1353d32fc16e" providerId="ADAL" clId="{D3C43EC4-EE6D-5831-9B56-EFD68475AA3B}" dt="2026-05-29T07:59:23.541" v="577"/>
          <ac:spMkLst>
            <pc:docMk/>
            <pc:sldMk cId="2503383704" sldId="276"/>
            <ac:spMk id="6" creationId="{CE412700-3B38-AAAB-61C8-5DAC9421AC99}"/>
          </ac:spMkLst>
        </pc:spChg>
        <pc:spChg chg="mod">
          <ac:chgData name="Olga VDOVINA" userId="4d603f4c-eabd-4972-8818-1353d32fc16e" providerId="ADAL" clId="{D3C43EC4-EE6D-5831-9B56-EFD68475AA3B}" dt="2026-05-28T17:34:34.869" v="478" actId="14838"/>
          <ac:spMkLst>
            <pc:docMk/>
            <pc:sldMk cId="2503383704" sldId="276"/>
            <ac:spMk id="9" creationId="{B10EE40C-EE4E-8493-A9F8-F0F61C514EC5}"/>
          </ac:spMkLst>
        </pc:spChg>
        <pc:spChg chg="mod">
          <ac:chgData name="Olga VDOVINA" userId="4d603f4c-eabd-4972-8818-1353d32fc16e" providerId="ADAL" clId="{D3C43EC4-EE6D-5831-9B56-EFD68475AA3B}" dt="2026-05-29T08:03:10.421" v="603" actId="167"/>
          <ac:spMkLst>
            <pc:docMk/>
            <pc:sldMk cId="2503383704" sldId="276"/>
            <ac:spMk id="16" creationId="{DE28D54F-A941-047E-719D-C95089BAB285}"/>
          </ac:spMkLst>
        </pc:spChg>
        <pc:picChg chg="add mod">
          <ac:chgData name="Olga VDOVINA" userId="4d603f4c-eabd-4972-8818-1353d32fc16e" providerId="ADAL" clId="{D3C43EC4-EE6D-5831-9B56-EFD68475AA3B}" dt="2026-05-29T08:03:16.561" v="607" actId="167"/>
          <ac:picMkLst>
            <pc:docMk/>
            <pc:sldMk cId="2503383704" sldId="276"/>
            <ac:picMk id="2" creationId="{FFF117F3-6CFA-509F-BDE0-EF12484E431E}"/>
          </ac:picMkLst>
        </pc:picChg>
        <pc:picChg chg="del">
          <ac:chgData name="Olga VDOVINA" userId="4d603f4c-eabd-4972-8818-1353d32fc16e" providerId="ADAL" clId="{D3C43EC4-EE6D-5831-9B56-EFD68475AA3B}" dt="2026-05-29T08:03:11.846" v="604" actId="478"/>
          <ac:picMkLst>
            <pc:docMk/>
            <pc:sldMk cId="2503383704" sldId="276"/>
            <ac:picMk id="10" creationId="{12AA44A5-A935-9C4C-6324-6CE71B1E9BAB}"/>
          </ac:picMkLst>
        </pc:picChg>
      </pc:sldChg>
      <pc:sldMasterChg chg="modSp modSldLayout">
        <pc:chgData name="Olga VDOVINA" userId="4d603f4c-eabd-4972-8818-1353d32fc16e" providerId="ADAL" clId="{D3C43EC4-EE6D-5831-9B56-EFD68475AA3B}" dt="2026-05-28T17:14:26.708" v="0"/>
        <pc:sldMasterMkLst>
          <pc:docMk/>
          <pc:sldMasterMk cId="1570318044" sldId="2147483648"/>
        </pc:sldMasterMkLst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asterMk cId="1570318044" sldId="2147483648"/>
            <ac:spMk id="2" creationId="{8A35A0B9-3AAB-C54E-9711-C32748F2940A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asterMk cId="1570318044" sldId="2147483648"/>
            <ac:spMk id="3" creationId="{A5818C2A-84AE-0349-8EBF-E96AAA33A993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asterMk cId="1570318044" sldId="2147483648"/>
            <ac:spMk id="4" creationId="{1F5906F8-31E9-0C45-B971-D604C18EA591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asterMk cId="1570318044" sldId="2147483648"/>
            <ac:spMk id="5" creationId="{29C46DBB-A29C-3946-A68B-63DCA80A0848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asterMk cId="1570318044" sldId="2147483648"/>
            <ac:spMk id="6" creationId="{22266EA6-526D-6E40-AC1A-335523FF336D}"/>
          </ac:spMkLst>
        </pc:spChg>
        <pc:spChg chg="mod">
          <ac:chgData name="Olga VDOVINA" userId="4d603f4c-eabd-4972-8818-1353d32fc16e" providerId="ADAL" clId="{D3C43EC4-EE6D-5831-9B56-EFD68475AA3B}" dt="2026-05-28T17:14:26.708" v="0"/>
          <ac:spMkLst>
            <pc:docMk/>
            <pc:sldMasterMk cId="1570318044" sldId="2147483648"/>
            <ac:spMk id="8" creationId="{0173A886-4AA3-34A1-3694-3E9B560274F1}"/>
          </ac:spMkLst>
        </pc:sp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2375219320" sldId="2147483649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2375219320" sldId="2147483649"/>
              <ac:spMk id="2" creationId="{6EE4A267-1F74-D94C-986F-EC0CAE7445D5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2375219320" sldId="2147483649"/>
              <ac:spMk id="3" creationId="{0E1BEBE1-185C-9649-8D9B-6FA1304808ED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3490529153" sldId="2147483651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490529153" sldId="2147483651"/>
              <ac:spMk id="2" creationId="{489FE67F-593F-EC41-8FB9-B4BB77B97183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490529153" sldId="2147483651"/>
              <ac:spMk id="3" creationId="{88D1F5F7-FC2F-B04F-954D-0E410838700F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195931207" sldId="2147483652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95931207" sldId="2147483652"/>
              <ac:spMk id="3" creationId="{D5BEB2B0-1F1B-544F-9AC8-CAB04FBA9B9E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95931207" sldId="2147483652"/>
              <ac:spMk id="4" creationId="{D968D01B-1E76-F24C-AD52-3B0280C5816B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3665355707" sldId="2147483653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665355707" sldId="2147483653"/>
              <ac:spMk id="2" creationId="{DE559F75-DA2B-234A-9C61-48B556120EC7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665355707" sldId="2147483653"/>
              <ac:spMk id="3" creationId="{BEFA76B8-9A70-1349-9361-3898E6329299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665355707" sldId="2147483653"/>
              <ac:spMk id="4" creationId="{59AA3219-9962-3E40-9B95-7C6812A76BA8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665355707" sldId="2147483653"/>
              <ac:spMk id="5" creationId="{354D3D70-833C-804D-8186-A87B851EF541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665355707" sldId="2147483653"/>
              <ac:spMk id="6" creationId="{595109F6-B728-A44D-8866-45C5DE5B4B9E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565378991" sldId="2147483656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565378991" sldId="2147483656"/>
              <ac:spMk id="2" creationId="{239C92B6-598D-AC43-A015-04EE99F60C17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565378991" sldId="2147483656"/>
              <ac:spMk id="3" creationId="{C580D2CA-D26E-6544-A28C-B5D3935D325F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565378991" sldId="2147483656"/>
              <ac:spMk id="4" creationId="{F95C80F2-4EB1-B84D-8A93-3719CE2B7031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114002100" sldId="2147483657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14002100" sldId="2147483657"/>
              <ac:spMk id="2" creationId="{B0CEF8FB-957A-524C-847C-3BCB1CA0498B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14002100" sldId="2147483657"/>
              <ac:spMk id="3" creationId="{B401AD8C-1A85-6844-99D4-7AAAC525453E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14002100" sldId="2147483657"/>
              <ac:spMk id="4" creationId="{14576A07-30D2-0642-B2B5-D7C9E472739F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1844803941" sldId="2147483659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844803941" sldId="2147483659"/>
              <ac:spMk id="2" creationId="{43E69C5F-9C73-6E4E-8B50-3FBDEC5AF49B}"/>
            </ac:spMkLst>
          </pc:spChg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1844803941" sldId="2147483659"/>
              <ac:spMk id="3" creationId="{07172EEE-F983-CD47-B2CF-64B361C85BE3}"/>
            </ac:spMkLst>
          </pc:spChg>
        </pc:sldLayoutChg>
        <pc:sldLayoutChg chg="modSp">
          <pc:chgData name="Olga VDOVINA" userId="4d603f4c-eabd-4972-8818-1353d32fc16e" providerId="ADAL" clId="{D3C43EC4-EE6D-5831-9B56-EFD68475AA3B}" dt="2026-05-28T17:14:26.708" v="0"/>
          <pc:sldLayoutMkLst>
            <pc:docMk/>
            <pc:sldMasterMk cId="1570318044" sldId="2147483648"/>
            <pc:sldLayoutMk cId="3731944365" sldId="2147483661"/>
          </pc:sldLayoutMkLst>
          <pc:spChg chg="mod">
            <ac:chgData name="Olga VDOVINA" userId="4d603f4c-eabd-4972-8818-1353d32fc16e" providerId="ADAL" clId="{D3C43EC4-EE6D-5831-9B56-EFD68475AA3B}" dt="2026-05-28T17:14:26.708" v="0"/>
            <ac:spMkLst>
              <pc:docMk/>
              <pc:sldMasterMk cId="1570318044" sldId="2147483648"/>
              <pc:sldLayoutMk cId="3731944365" sldId="2147483661"/>
              <ac:spMk id="5" creationId="{1907E4C6-175A-95AA-79BC-721DD81A3F8C}"/>
            </ac:spMkLst>
          </pc:spChg>
        </pc:sldLayoutChg>
      </pc:sldMasterChg>
      <pc:sldMasterChg chg="addSp">
        <pc:chgData name="Olga VDOVINA" userId="4d603f4c-eabd-4972-8818-1353d32fc16e" providerId="ADAL" clId="{D3C43EC4-EE6D-5831-9B56-EFD68475AA3B}" dt="2026-05-28T17:14:26.708" v="0"/>
        <pc:sldMasterMkLst>
          <pc:docMk/>
          <pc:sldMasterMk cId="2722859701" sldId="2147483662"/>
        </pc:sldMasterMkLst>
        <pc:spChg chg="add">
          <ac:chgData name="Olga VDOVINA" userId="4d603f4c-eabd-4972-8818-1353d32fc16e" providerId="ADAL" clId="{D3C43EC4-EE6D-5831-9B56-EFD68475AA3B}" dt="2026-05-28T17:14:26.708" v="0"/>
          <ac:spMkLst>
            <pc:docMk/>
            <pc:sldMasterMk cId="2722859701" sldId="2147483662"/>
            <ac:spMk id="7" creationId="{DE14599D-6E79-5FFA-991C-57EAED6F21D3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1pPr>
    <a:lvl2pPr marL="209901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2pPr>
    <a:lvl3pPr marL="419801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3pPr>
    <a:lvl4pPr marL="629702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4pPr>
    <a:lvl5pPr marL="839602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5pPr>
    <a:lvl6pPr marL="1049503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6pPr>
    <a:lvl7pPr marL="1259403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7pPr>
    <a:lvl8pPr marL="1469304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8pPr>
    <a:lvl9pPr marL="1679204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4" y="795267"/>
            <a:ext cx="3304620" cy="1691770"/>
          </a:xfrm>
        </p:spPr>
        <p:txBody>
          <a:bodyPr anchor="b"/>
          <a:lstStyle>
            <a:lvl1pPr algn="ctr">
              <a:defRPr sz="2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74" y="2552278"/>
            <a:ext cx="2915841" cy="1173215"/>
          </a:xfrm>
        </p:spPr>
        <p:txBody>
          <a:bodyPr/>
          <a:lstStyle>
            <a:lvl1pPr marL="0" indent="0" algn="ctr">
              <a:buNone/>
              <a:defRPr sz="1020"/>
            </a:lvl1pPr>
            <a:lvl2pPr marL="194401" indent="0" algn="ctr">
              <a:buNone/>
              <a:defRPr sz="850"/>
            </a:lvl2pPr>
            <a:lvl3pPr marL="388803" indent="0" algn="ctr">
              <a:buNone/>
              <a:defRPr sz="765"/>
            </a:lvl3pPr>
            <a:lvl4pPr marL="583204" indent="0" algn="ctr">
              <a:buNone/>
              <a:defRPr sz="680"/>
            </a:lvl4pPr>
            <a:lvl5pPr marL="777606" indent="0" algn="ctr">
              <a:buNone/>
              <a:defRPr sz="680"/>
            </a:lvl5pPr>
            <a:lvl6pPr marL="972007" indent="0" algn="ctr">
              <a:buNone/>
              <a:defRPr sz="680"/>
            </a:lvl6pPr>
            <a:lvl7pPr marL="1166409" indent="0" algn="ctr">
              <a:buNone/>
              <a:defRPr sz="680"/>
            </a:lvl7pPr>
            <a:lvl8pPr marL="1360810" indent="0" algn="ctr">
              <a:buNone/>
              <a:defRPr sz="680"/>
            </a:lvl8pPr>
            <a:lvl9pPr marL="1555212" indent="0" algn="ctr">
              <a:buNone/>
              <a:defRPr sz="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199" y="258715"/>
            <a:ext cx="838304" cy="41180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85" y="258715"/>
            <a:ext cx="2466316" cy="41180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4569" y="575922"/>
            <a:ext cx="1386218" cy="3083925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83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61" y="1211462"/>
            <a:ext cx="3353217" cy="2021349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61" y="3251933"/>
            <a:ext cx="3353217" cy="1062980"/>
          </a:xfrm>
        </p:spPr>
        <p:txBody>
          <a:bodyPr/>
          <a:lstStyle>
            <a:lvl1pPr marL="0" indent="0">
              <a:buNone/>
              <a:defRPr sz="1020">
                <a:solidFill>
                  <a:schemeClr val="tx1"/>
                </a:solidFill>
              </a:defRPr>
            </a:lvl1pPr>
            <a:lvl2pPr marL="194401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2pPr>
            <a:lvl3pPr marL="388803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3pPr>
            <a:lvl4pPr marL="583204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4pPr>
            <a:lvl5pPr marL="777606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5pPr>
            <a:lvl6pPr marL="972007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6pPr>
            <a:lvl7pPr marL="1166409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7pPr>
            <a:lvl8pPr marL="136081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8pPr>
            <a:lvl9pPr marL="1555212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85" y="1293574"/>
            <a:ext cx="1652310" cy="3083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193" y="1293574"/>
            <a:ext cx="1652310" cy="3083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258716"/>
            <a:ext cx="3353217" cy="939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92" y="1191213"/>
            <a:ext cx="1644716" cy="583795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792" y="1775008"/>
            <a:ext cx="1644716" cy="26107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193" y="1191213"/>
            <a:ext cx="1652816" cy="583795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193" y="1775008"/>
            <a:ext cx="1652816" cy="26107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23956"/>
            <a:ext cx="1253913" cy="1133846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16" y="699656"/>
            <a:ext cx="1968193" cy="3453280"/>
          </a:xfrm>
        </p:spPr>
        <p:txBody>
          <a:bodyPr/>
          <a:lstStyle>
            <a:lvl1pPr>
              <a:defRPr sz="1361"/>
            </a:lvl1pPr>
            <a:lvl2pPr>
              <a:defRPr sz="1191"/>
            </a:lvl2pPr>
            <a:lvl3pPr>
              <a:defRPr sz="1020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457802"/>
            <a:ext cx="1253913" cy="2700757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23956"/>
            <a:ext cx="1253913" cy="1133846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16" y="699656"/>
            <a:ext cx="1968193" cy="3453280"/>
          </a:xfrm>
        </p:spPr>
        <p:txBody>
          <a:bodyPr anchor="t"/>
          <a:lstStyle>
            <a:lvl1pPr marL="0" indent="0">
              <a:buNone/>
              <a:defRPr sz="1361"/>
            </a:lvl1pPr>
            <a:lvl2pPr marL="194401" indent="0">
              <a:buNone/>
              <a:defRPr sz="1191"/>
            </a:lvl2pPr>
            <a:lvl3pPr marL="388803" indent="0">
              <a:buNone/>
              <a:defRPr sz="1020"/>
            </a:lvl3pPr>
            <a:lvl4pPr marL="583204" indent="0">
              <a:buNone/>
              <a:defRPr sz="850"/>
            </a:lvl4pPr>
            <a:lvl5pPr marL="777606" indent="0">
              <a:buNone/>
              <a:defRPr sz="850"/>
            </a:lvl5pPr>
            <a:lvl6pPr marL="972007" indent="0">
              <a:buNone/>
              <a:defRPr sz="850"/>
            </a:lvl6pPr>
            <a:lvl7pPr marL="1166409" indent="0">
              <a:buNone/>
              <a:defRPr sz="850"/>
            </a:lvl7pPr>
            <a:lvl8pPr marL="1360810" indent="0">
              <a:buNone/>
              <a:defRPr sz="850"/>
            </a:lvl8pPr>
            <a:lvl9pPr marL="1555212" indent="0">
              <a:buNone/>
              <a:defRPr sz="8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457802"/>
            <a:ext cx="1253913" cy="2700757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86" y="1293574"/>
            <a:ext cx="3353217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86" y="4503887"/>
            <a:ext cx="874752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E14599D-6E79-5FFA-991C-57EAED6F21D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661000" y="44994"/>
            <a:ext cx="215651" cy="491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319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72285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388803" rtl="0" eaLnBrk="1" latinLnBrk="0" hangingPunct="1">
        <a:lnSpc>
          <a:spcPct val="90000"/>
        </a:lnSpc>
        <a:spcBef>
          <a:spcPct val="0"/>
        </a:spcBef>
        <a:buNone/>
        <a:defRPr sz="18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201" indent="-97201" algn="l" defTabSz="38880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80405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874806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1069208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263609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458011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65241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1pPr>
      <a:lvl2pPr marL="194401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2pPr>
      <a:lvl3pPr marL="388803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3pPr>
      <a:lvl4pPr marL="583204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777606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972007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166409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36081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555212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ress.secec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B2A0DA-0EA1-46F3-2FA6-2E2196CAB18F}"/>
              </a:ext>
            </a:extLst>
          </p:cNvPr>
          <p:cNvSpPr/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lipart, croquis&#10;&#10;Le contenu généré par l’IA peut être incorrect.">
            <a:extLst>
              <a:ext uri="{FF2B5EF4-FFF2-40B4-BE49-F238E27FC236}">
                <a16:creationId xmlns:a16="http://schemas.microsoft.com/office/drawing/2014/main" id="{5BA24E92-0688-B425-8298-EA5A15F4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117858" y="2166623"/>
            <a:ext cx="3652069" cy="259690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149FFEA-AB19-3052-E1D0-17749BFF1B12}"/>
              </a:ext>
            </a:extLst>
          </p:cNvPr>
          <p:cNvSpPr/>
          <p:nvPr/>
        </p:nvSpPr>
        <p:spPr>
          <a:xfrm>
            <a:off x="244533" y="1679717"/>
            <a:ext cx="2355063" cy="391096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2400" dirty="0">
                <a:latin typeface="Avenir Black"/>
              </a:rPr>
              <a:t>SPEAKER KIT</a:t>
            </a:r>
          </a:p>
        </p:txBody>
      </p:sp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9887DF2-9564-77EA-7941-366E0EA1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33" y="273314"/>
            <a:ext cx="3398721" cy="12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0D84AB61-7C42-D027-4E33-5A29063B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98" t="72108"/>
          <a:stretch>
            <a:fillRect/>
          </a:stretch>
        </p:blipFill>
        <p:spPr>
          <a:xfrm>
            <a:off x="0" y="3789405"/>
            <a:ext cx="3887788" cy="10699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DFB5F8-2638-F9A2-1DFC-73436AD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94" y="172177"/>
            <a:ext cx="1709962" cy="574542"/>
          </a:xfrm>
        </p:spPr>
        <p:txBody>
          <a:bodyPr>
            <a:noAutofit/>
          </a:bodyPr>
          <a:lstStyle/>
          <a:p>
            <a:r>
              <a:rPr lang="fr-FR" sz="1100" b="1" dirty="0" err="1">
                <a:solidFill>
                  <a:srgbClr val="293C49"/>
                </a:solidFill>
                <a:latin typeface="Avenir Black"/>
              </a:rPr>
              <a:t>Customize</a:t>
            </a:r>
            <a:r>
              <a:rPr lang="fr-FR" sz="1100" b="1" dirty="0">
                <a:solidFill>
                  <a:srgbClr val="293C49"/>
                </a:solidFill>
                <a:latin typeface="Avenir Black"/>
              </a:rPr>
              <a:t> </a:t>
            </a:r>
            <a:r>
              <a:rPr lang="fr-FR" sz="1100" b="1" dirty="0" err="1">
                <a:solidFill>
                  <a:srgbClr val="293C49"/>
                </a:solidFill>
                <a:latin typeface="Avenir Black"/>
              </a:rPr>
              <a:t>your</a:t>
            </a:r>
            <a:r>
              <a:rPr lang="fr-FR" sz="1100" b="1" dirty="0">
                <a:solidFill>
                  <a:srgbClr val="293C49"/>
                </a:solidFill>
                <a:latin typeface="Avenir Black"/>
              </a:rPr>
              <a:t> </a:t>
            </a:r>
            <a:r>
              <a:rPr lang="fr-FR" sz="1100" b="1" dirty="0" err="1">
                <a:solidFill>
                  <a:srgbClr val="293C49"/>
                </a:solidFill>
                <a:latin typeface="Avenir Black"/>
              </a:rPr>
              <a:t>own</a:t>
            </a:r>
            <a:r>
              <a:rPr lang="fr-FR" sz="1100" b="1" dirty="0">
                <a:solidFill>
                  <a:srgbClr val="293C49"/>
                </a:solidFill>
                <a:latin typeface="Avenir Black"/>
              </a:rPr>
              <a:t> banner to </a:t>
            </a:r>
            <a:r>
              <a:rPr lang="fr-FR" sz="1100" b="1" dirty="0" err="1">
                <a:solidFill>
                  <a:srgbClr val="293C49"/>
                </a:solidFill>
                <a:latin typeface="Avenir Black"/>
              </a:rPr>
              <a:t>promote</a:t>
            </a:r>
            <a:r>
              <a:rPr lang="fr-FR" sz="1100" b="1" dirty="0">
                <a:solidFill>
                  <a:srgbClr val="293C49"/>
                </a:solidFill>
                <a:latin typeface="Avenir Black"/>
              </a:rPr>
              <a:t> </a:t>
            </a:r>
            <a:r>
              <a:rPr lang="fr-FR" sz="1100" b="1" dirty="0" err="1">
                <a:solidFill>
                  <a:srgbClr val="293C49"/>
                </a:solidFill>
                <a:latin typeface="Avenir Black"/>
              </a:rPr>
              <a:t>your</a:t>
            </a:r>
            <a:r>
              <a:rPr lang="fr-FR" sz="1100" b="1" dirty="0">
                <a:solidFill>
                  <a:srgbClr val="293C49"/>
                </a:solidFill>
                <a:latin typeface="Avenir Black"/>
              </a:rPr>
              <a:t> participation at SECEC 2026!</a:t>
            </a:r>
            <a:endParaRPr lang="fr-FR" sz="11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FD134-993B-78AE-52DD-298ED5C73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10" y="1005016"/>
            <a:ext cx="3484145" cy="3854322"/>
          </a:xfrm>
        </p:spPr>
        <p:txBody>
          <a:bodyPr vert="horz" lIns="29158" tIns="14579" rIns="29158" bIns="14579" rtlCol="0" anchor="t">
            <a:normAutofit/>
          </a:bodyPr>
          <a:lstStyle/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venir Book"/>
              </a:rPr>
              <a:t>STEP 1: </a:t>
            </a:r>
            <a:r>
              <a:rPr lang="en-US" sz="1050" dirty="0">
                <a:latin typeface="Avenir Book"/>
              </a:rPr>
              <a:t>In the next slide click in the circle to insert your profile picture</a:t>
            </a:r>
            <a:endParaRPr lang="fr-FR" sz="1600" dirty="0"/>
          </a:p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venir Book"/>
              </a:rPr>
              <a:t>STEP 2: </a:t>
            </a:r>
            <a:r>
              <a:rPr lang="en-US" sz="1050" dirty="0">
                <a:latin typeface="Avenir Book"/>
              </a:rPr>
              <a:t>Enter your name, affiliation, or any message of your choice in the text box</a:t>
            </a:r>
          </a:p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venir Book"/>
              </a:rPr>
              <a:t>STEP 3: </a:t>
            </a:r>
            <a:r>
              <a:rPr lang="en-US" sz="1050" dirty="0">
                <a:latin typeface="Avenir Book"/>
              </a:rPr>
              <a:t>Select all the items on the slide (CTRL+A), click right and hit “Save as picture” </a:t>
            </a:r>
          </a:p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dirty="0">
                <a:latin typeface="Avenir Book"/>
              </a:rPr>
              <a:t>Your banner is ready to use. </a:t>
            </a:r>
            <a:endParaRPr lang="fr-FR" sz="1050" dirty="0"/>
          </a:p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endParaRPr lang="en-US" sz="1050" dirty="0">
              <a:latin typeface="Avenir Book"/>
            </a:endParaRPr>
          </a:p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venir Book"/>
              </a:rPr>
              <a:t>Please include the link to the </a:t>
            </a:r>
            <a:r>
              <a:rPr lang="en-US" sz="1050" b="1" dirty="0">
                <a:solidFill>
                  <a:srgbClr val="DB0D22"/>
                </a:solidFill>
                <a:latin typeface="Avenir 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SECEC Congress website</a:t>
            </a:r>
            <a:r>
              <a:rPr lang="en-US" sz="1050" b="1" dirty="0">
                <a:latin typeface="Avenir Book"/>
              </a:rPr>
              <a:t>, and tag </a:t>
            </a:r>
            <a:r>
              <a:rPr lang="en-US" sz="1050" b="1" dirty="0">
                <a:solidFill>
                  <a:srgbClr val="C80626"/>
                </a:solidFill>
                <a:latin typeface="Avenir Book"/>
              </a:rPr>
              <a:t>#SECEC2026</a:t>
            </a:r>
            <a:endParaRPr lang="fr-FR" sz="1050" dirty="0">
              <a:solidFill>
                <a:srgbClr val="C80626"/>
              </a:solidFill>
            </a:endParaRPr>
          </a:p>
        </p:txBody>
      </p:sp>
      <p:pic>
        <p:nvPicPr>
          <p:cNvPr id="5" name="Image 4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7AB1EC4E-A4FE-DB75-54FF-05CA8F74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10" y="172177"/>
            <a:ext cx="1601968" cy="5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7A06-307B-2210-3669-6600E8DF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E614DD23-4307-2874-79BF-82CA320A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83" r="22077"/>
          <a:stretch>
            <a:fillRect/>
          </a:stretch>
        </p:blipFill>
        <p:spPr>
          <a:xfrm>
            <a:off x="0" y="0"/>
            <a:ext cx="3887788" cy="48479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4684409-8996-A820-6163-65C18AEF3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9424B-C83B-AD68-CBD9-BABB5D0830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AC6EEE-8DCA-C14E-5ABE-39B3BC208FF1}"/>
              </a:ext>
            </a:extLst>
          </p:cNvPr>
          <p:cNvSpPr txBox="1"/>
          <p:nvPr/>
        </p:nvSpPr>
        <p:spPr>
          <a:xfrm>
            <a:off x="2301494" y="1551666"/>
            <a:ext cx="1482301" cy="1506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I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am</a:t>
            </a:r>
            <a:r>
              <a:rPr lang="fr-F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speaking</a:t>
            </a:r>
            <a:endParaRPr lang="fr-FR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at SECEC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36DB02-8A22-3398-0CC5-134AF801A2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B785AD0-27D2-96ED-53FA-76D0F91CA1D3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dirty="0">
                <a:latin typeface="Avenir Black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84A58A-64D7-5CD5-9F9E-8B9A270F07A9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First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name</a:t>
            </a:r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, Last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name</a:t>
            </a:r>
            <a:endParaRPr lang="fr-F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  <a:p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Job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title</a:t>
            </a:r>
            <a:endParaRPr lang="fr-F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8BF3DB56-8735-4E9A-32F1-3B8C9B1D6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2400FEC-F633-D3AB-2F72-3BB934BA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7A06-307B-2210-3669-6600E8DF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90FDE79E-541C-D59D-C265-2A99C6084C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22783" r="22077"/>
          <a:stretch>
            <a:fillRect/>
          </a:stretch>
        </p:blipFill>
        <p:spPr>
          <a:xfrm>
            <a:off x="0" y="0"/>
            <a:ext cx="3887788" cy="48479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B9424B-C83B-AD68-CBD9-BABB5D0830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84409-8996-A820-6163-65C18AEF3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AC6EEE-8DCA-C14E-5ABE-39B3BC208FF1}"/>
              </a:ext>
            </a:extLst>
          </p:cNvPr>
          <p:cNvSpPr txBox="1"/>
          <p:nvPr/>
        </p:nvSpPr>
        <p:spPr>
          <a:xfrm>
            <a:off x="2242668" y="1982553"/>
            <a:ext cx="1541128" cy="644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My</a:t>
            </a:r>
            <a:r>
              <a:rPr lang="fr-F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 abstract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is</a:t>
            </a:r>
            <a:r>
              <a:rPr lang="fr-F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accepted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36DB02-8A22-3398-0CC5-134AF801A2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B785AD0-27D2-96ED-53FA-76D0F91CA1D3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dirty="0">
                <a:latin typeface="Avenir Black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84A58A-64D7-5CD5-9F9E-8B9A270F07A9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First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name</a:t>
            </a:r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, Last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name</a:t>
            </a:r>
            <a:endParaRPr lang="fr-F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  <a:p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Job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title</a:t>
            </a:r>
            <a:endParaRPr lang="fr-F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8BF3DB56-8735-4E9A-32F1-3B8C9B1D6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2400FEC-F633-D3AB-2F72-3BB934BA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A53CA-D714-8828-E410-B5B60BD82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FFF117F3-6CFA-509F-BDE0-EF12484E43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22783" r="22077"/>
          <a:stretch>
            <a:fillRect/>
          </a:stretch>
        </p:blipFill>
        <p:spPr>
          <a:xfrm>
            <a:off x="0" y="0"/>
            <a:ext cx="3887788" cy="48479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28D54F-A941-047E-719D-C95089BAB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0BFFE8-B90B-2E8B-6A07-B46FBE513C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351F9C-1BE7-2CCC-9B69-BC9EABCC6352}"/>
              </a:ext>
            </a:extLst>
          </p:cNvPr>
          <p:cNvSpPr txBox="1"/>
          <p:nvPr/>
        </p:nvSpPr>
        <p:spPr>
          <a:xfrm>
            <a:off x="2242668" y="1613222"/>
            <a:ext cx="1541128" cy="1383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I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am</a:t>
            </a:r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presenting</a:t>
            </a:r>
            <a:r>
              <a:rPr lang="fr-FR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 at SECEC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66E595-BF49-45E6-77A6-7CE83BE2A0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E412700-3B38-AAAB-61C8-5DAC9421AC99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dirty="0">
                <a:latin typeface="Avenir Black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0EE40C-EE4E-8493-A9F8-F0F61C514EC5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First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name</a:t>
            </a:r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, Last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name</a:t>
            </a:r>
            <a:endParaRPr lang="fr-F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  <a:p>
            <a:r>
              <a:rPr lang="fr-F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Job </a:t>
            </a:r>
            <a:r>
              <a:rPr lang="fr-FR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</a:rPr>
              <a:t>title</a:t>
            </a:r>
            <a:endParaRPr lang="fr-F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lack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8C77F68-EDE0-16A3-D5CF-8B6076B25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9854BE6-8C5D-D1F4-9A47-43635CC7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83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4" ma:contentTypeDescription="Crée un document." ma:contentTypeScope="" ma:versionID="397642da85e18b9e3a626fbb8d7d422b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680b66ab507d1a4571b1ba89fbfb48e5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eb9b54-c966-47c8-a99b-93a38011d81f">
      <Terms xmlns="http://schemas.microsoft.com/office/infopath/2007/PartnerControls"/>
    </lcf76f155ced4ddcb4097134ff3c332f>
    <TaxCatchAll xmlns="c187abcd-1473-4dcc-bb22-3fdc0a33078c" xsi:nil="true"/>
  </documentManagement>
</p:properties>
</file>

<file path=customXml/itemProps1.xml><?xml version="1.0" encoding="utf-8"?>
<ds:datastoreItem xmlns:ds="http://schemas.openxmlformats.org/officeDocument/2006/customXml" ds:itemID="{42681AAB-B798-4954-AB81-6309C38D6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825FB-E388-4F1F-8116-2A8A65DD839A}">
  <ds:schemaRefs>
    <ds:schemaRef ds:uri="http://schemas.openxmlformats.org/package/2006/metadata/core-properties"/>
    <ds:schemaRef ds:uri="http://schemas.microsoft.com/office/2006/documentManagement/types"/>
    <ds:schemaRef ds:uri="c187abcd-1473-4dcc-bb22-3fdc0a33078c"/>
    <ds:schemaRef ds:uri="http://purl.org/dc/terms/"/>
    <ds:schemaRef ds:uri="http://schemas.microsoft.com/office/2006/metadata/properties"/>
    <ds:schemaRef ds:uri="http://purl.org/dc/elements/1.1/"/>
    <ds:schemaRef ds:uri="52eb9b54-c966-47c8-a99b-93a38011d81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</TotalTime>
  <Words>146</Words>
  <Application>Microsoft Macintosh PowerPoint</Application>
  <PresentationFormat>Personnalisé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Arial,Sans-Serif</vt:lpstr>
      <vt:lpstr>Avenir Black</vt:lpstr>
      <vt:lpstr>Avenir Book</vt:lpstr>
      <vt:lpstr>Calibri</vt:lpstr>
      <vt:lpstr>Calibri Light</vt:lpstr>
      <vt:lpstr>Thème Office 2013 – 2022</vt:lpstr>
      <vt:lpstr>Présentation PowerPoint</vt:lpstr>
      <vt:lpstr>Customize your own banner to promote your participation at SECEC 2026!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Olga VDOVINA</cp:lastModifiedBy>
  <cp:revision>4</cp:revision>
  <dcterms:created xsi:type="dcterms:W3CDTF">2021-04-21T15:11:41Z</dcterms:created>
  <dcterms:modified xsi:type="dcterms:W3CDTF">2026-05-29T08:03:27Z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0x0101004EA357F83700BB4ABD3794D9CE8D95E4</vt:lpwstr>
  </property>
  <property fmtid="{D5CDD505-2E9C-101B-9397-08002B2CF9AE}" pid="10" name="MediaServiceImageTags">
    <vt:lpwstr/>
  </property>
  <property fmtid="{D5CDD505-2E9C-101B-9397-08002B2CF9AE}" pid="11" name="Order">
    <vt:lpwstr>299200.000000000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</vt:lpwstr>
  </property>
  <property fmtid="{D5CDD505-2E9C-101B-9397-08002B2CF9AE}" pid="20" name="ClassificationContentMarkingHeaderText">
    <vt:lpwstr>Unrestricted</vt:lpwstr>
  </property>
</Properties>
</file>