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sldIdLst>
    <p:sldId id="258" r:id="rId5"/>
  </p:sldIdLst>
  <p:sldSz cx="12192000" cy="2167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1D797-5B1B-2E4B-BE49-CA9AE9744CCD}" v="4" dt="2026-04-22T16:58:15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09"/>
  </p:normalViewPr>
  <p:slideViewPr>
    <p:cSldViewPr snapToGrid="0">
      <p:cViewPr varScale="1">
        <p:scale>
          <a:sx n="34" d="100"/>
          <a:sy n="34" d="100"/>
        </p:scale>
        <p:origin x="38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VDOVINA" userId="4d603f4c-eabd-4972-8818-1353d32fc16e" providerId="ADAL" clId="{D3C43EC4-EE6D-5831-9B56-EFD68475AA3B}"/>
    <pc:docChg chg="custSel modMainMaster">
      <pc:chgData name="Olga VDOVINA" userId="4d603f4c-eabd-4972-8818-1353d32fc16e" providerId="ADAL" clId="{D3C43EC4-EE6D-5831-9B56-EFD68475AA3B}" dt="2026-04-22T16:58:35.287" v="15" actId="14100"/>
      <pc:docMkLst>
        <pc:docMk/>
      </pc:docMkLst>
      <pc:sldMasterChg chg="modSldLayout">
        <pc:chgData name="Olga VDOVINA" userId="4d603f4c-eabd-4972-8818-1353d32fc16e" providerId="ADAL" clId="{D3C43EC4-EE6D-5831-9B56-EFD68475AA3B}" dt="2026-04-22T16:58:35.287" v="15" actId="14100"/>
        <pc:sldMasterMkLst>
          <pc:docMk/>
          <pc:sldMasterMk cId="2546325938" sldId="2147483685"/>
        </pc:sldMasterMkLst>
        <pc:sldLayoutChg chg="addSp delSp modSp mod">
          <pc:chgData name="Olga VDOVINA" userId="4d603f4c-eabd-4972-8818-1353d32fc16e" providerId="ADAL" clId="{D3C43EC4-EE6D-5831-9B56-EFD68475AA3B}" dt="2026-04-22T16:58:20.481" v="14" actId="14100"/>
          <pc:sldLayoutMkLst>
            <pc:docMk/>
            <pc:sldMasterMk cId="2546325938" sldId="2147483685"/>
            <pc:sldLayoutMk cId="70489064" sldId="2147483686"/>
          </pc:sldLayoutMkLst>
          <pc:picChg chg="add mod">
            <ac:chgData name="Olga VDOVINA" userId="4d603f4c-eabd-4972-8818-1353d32fc16e" providerId="ADAL" clId="{D3C43EC4-EE6D-5831-9B56-EFD68475AA3B}" dt="2026-04-22T16:58:20.481" v="14" actId="14100"/>
            <ac:picMkLst>
              <pc:docMk/>
              <pc:sldMasterMk cId="2546325938" sldId="2147483685"/>
              <pc:sldLayoutMk cId="70489064" sldId="2147483686"/>
              <ac:picMk id="5" creationId="{E720A3E7-938A-6A3A-64AE-FC0A61830D48}"/>
            </ac:picMkLst>
          </pc:picChg>
          <pc:picChg chg="del">
            <ac:chgData name="Olga VDOVINA" userId="4d603f4c-eabd-4972-8818-1353d32fc16e" providerId="ADAL" clId="{D3C43EC4-EE6D-5831-9B56-EFD68475AA3B}" dt="2026-04-22T16:58:09.073" v="10" actId="478"/>
            <ac:picMkLst>
              <pc:docMk/>
              <pc:sldMasterMk cId="2546325938" sldId="2147483685"/>
              <pc:sldLayoutMk cId="70489064" sldId="2147483686"/>
              <ac:picMk id="9" creationId="{5CB210B0-0C85-A8F2-71CB-45E727EA5DE4}"/>
            </ac:picMkLst>
          </pc:picChg>
        </pc:sldLayoutChg>
        <pc:sldLayoutChg chg="addSp delSp modSp mod">
          <pc:chgData name="Olga VDOVINA" userId="4d603f4c-eabd-4972-8818-1353d32fc16e" providerId="ADAL" clId="{D3C43EC4-EE6D-5831-9B56-EFD68475AA3B}" dt="2026-04-22T16:58:35.287" v="15" actId="14100"/>
          <pc:sldLayoutMkLst>
            <pc:docMk/>
            <pc:sldMasterMk cId="2546325938" sldId="2147483685"/>
            <pc:sldLayoutMk cId="2174026284" sldId="2147483687"/>
          </pc:sldLayoutMkLst>
          <pc:picChg chg="del">
            <ac:chgData name="Olga VDOVINA" userId="4d603f4c-eabd-4972-8818-1353d32fc16e" providerId="ADAL" clId="{D3C43EC4-EE6D-5831-9B56-EFD68475AA3B}" dt="2026-04-22T16:58:04.256" v="9" actId="478"/>
            <ac:picMkLst>
              <pc:docMk/>
              <pc:sldMasterMk cId="2546325938" sldId="2147483685"/>
              <pc:sldLayoutMk cId="2174026284" sldId="2147483687"/>
              <ac:picMk id="8" creationId="{7E777C59-0719-0882-69E3-2D38B4800A99}"/>
            </ac:picMkLst>
          </pc:picChg>
          <pc:picChg chg="add del mod">
            <ac:chgData name="Olga VDOVINA" userId="4d603f4c-eabd-4972-8818-1353d32fc16e" providerId="ADAL" clId="{D3C43EC4-EE6D-5831-9B56-EFD68475AA3B}" dt="2026-04-22T16:57:48.140" v="3" actId="478"/>
            <ac:picMkLst>
              <pc:docMk/>
              <pc:sldMasterMk cId="2546325938" sldId="2147483685"/>
              <pc:sldLayoutMk cId="2174026284" sldId="2147483687"/>
              <ac:picMk id="9" creationId="{49272F95-CAF0-797A-FCF3-93FD22C360DB}"/>
            </ac:picMkLst>
          </pc:picChg>
          <pc:picChg chg="add mod">
            <ac:chgData name="Olga VDOVINA" userId="4d603f4c-eabd-4972-8818-1353d32fc16e" providerId="ADAL" clId="{D3C43EC4-EE6D-5831-9B56-EFD68475AA3B}" dt="2026-04-22T16:58:35.287" v="15" actId="14100"/>
            <ac:picMkLst>
              <pc:docMk/>
              <pc:sldMasterMk cId="2546325938" sldId="2147483685"/>
              <pc:sldLayoutMk cId="2174026284" sldId="2147483687"/>
              <ac:picMk id="11" creationId="{AB1BD99D-C6B3-C785-66FF-46E48D636DF5}"/>
            </ac:picMkLst>
          </pc:picChg>
        </pc:sldLayoutChg>
      </pc:sldMasterChg>
    </pc:docChg>
  </pc:docChgLst>
  <pc:docChgLst>
    <pc:chgData name="Olga VDOVINA" userId="4d603f4c-eabd-4972-8818-1353d32fc16e" providerId="ADAL" clId="{7928376C-55FE-114D-8BBC-E91023C45620}"/>
    <pc:docChg chg="undo custSel addSld delSld modSld sldOrd modMainMaster">
      <pc:chgData name="Olga VDOVINA" userId="4d603f4c-eabd-4972-8818-1353d32fc16e" providerId="ADAL" clId="{7928376C-55FE-114D-8BBC-E91023C45620}" dt="2025-06-12T14:55:32.885" v="391" actId="242"/>
      <pc:docMkLst>
        <pc:docMk/>
      </pc:docMkLst>
      <pc:sldChg chg="modSp del">
        <pc:chgData name="Olga VDOVINA" userId="4d603f4c-eabd-4972-8818-1353d32fc16e" providerId="ADAL" clId="{7928376C-55FE-114D-8BBC-E91023C45620}" dt="2025-06-12T14:30:20.867" v="3" actId="2696"/>
        <pc:sldMkLst>
          <pc:docMk/>
          <pc:sldMk cId="760609334" sldId="256"/>
        </pc:sldMkLst>
      </pc:sldChg>
      <pc:sldChg chg="delSp modSp del mod">
        <pc:chgData name="Olga VDOVINA" userId="4d603f4c-eabd-4972-8818-1353d32fc16e" providerId="ADAL" clId="{7928376C-55FE-114D-8BBC-E91023C45620}" dt="2025-06-12T14:54:38.689" v="326" actId="2696"/>
        <pc:sldMkLst>
          <pc:docMk/>
          <pc:sldMk cId="1492885483" sldId="257"/>
        </pc:sldMkLst>
      </pc:sldChg>
      <pc:sldChg chg="new">
        <pc:chgData name="Olga VDOVINA" userId="4d603f4c-eabd-4972-8818-1353d32fc16e" providerId="ADAL" clId="{7928376C-55FE-114D-8BBC-E91023C45620}" dt="2025-06-12T14:44:50.928" v="232" actId="680"/>
        <pc:sldMkLst>
          <pc:docMk/>
          <pc:sldMk cId="3126097966" sldId="258"/>
        </pc:sldMkLst>
      </pc:sldChg>
      <pc:sldChg chg="new">
        <pc:chgData name="Olga VDOVINA" userId="4d603f4c-eabd-4972-8818-1353d32fc16e" providerId="ADAL" clId="{7928376C-55FE-114D-8BBC-E91023C45620}" dt="2025-06-12T14:45:10.080" v="233" actId="680"/>
        <pc:sldMkLst>
          <pc:docMk/>
          <pc:sldMk cId="659816280" sldId="259"/>
        </pc:sldMkLst>
      </pc:sldChg>
      <pc:sldChg chg="new ord">
        <pc:chgData name="Olga VDOVINA" userId="4d603f4c-eabd-4972-8818-1353d32fc16e" providerId="ADAL" clId="{7928376C-55FE-114D-8BBC-E91023C45620}" dt="2025-06-12T14:54:35.110" v="325" actId="20578"/>
        <pc:sldMkLst>
          <pc:docMk/>
          <pc:sldMk cId="3710241509" sldId="260"/>
        </pc:sldMkLst>
      </pc:sldChg>
      <pc:sldMasterChg chg="modSp modSldLayout">
        <pc:chgData name="Olga VDOVINA" userId="4d603f4c-eabd-4972-8818-1353d32fc16e" providerId="ADAL" clId="{7928376C-55FE-114D-8BBC-E91023C45620}" dt="2025-06-12T14:30:17.037" v="1"/>
        <pc:sldMasterMkLst>
          <pc:docMk/>
          <pc:sldMasterMk cId="4007485790" sldId="2147483660"/>
        </pc:sldMasterMkLst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4106664884" sldId="2147483661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3332609501" sldId="2147483663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259380593" sldId="2147483664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409816838" sldId="2147483665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002797025" sldId="2147483668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607262630" sldId="2147483669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880542025" sldId="2147483671"/>
          </pc:sldLayoutMkLst>
        </pc:sldLayoutChg>
      </pc:sldMasterChg>
      <pc:sldMasterChg chg="modSp modSldLayout">
        <pc:chgData name="Olga VDOVINA" userId="4d603f4c-eabd-4972-8818-1353d32fc16e" providerId="ADAL" clId="{7928376C-55FE-114D-8BBC-E91023C45620}" dt="2025-06-12T14:55:32.885" v="391" actId="242"/>
        <pc:sldMasterMkLst>
          <pc:docMk/>
          <pc:sldMasterMk cId="1624690689" sldId="2147483672"/>
        </pc:sldMasterMkLst>
        <pc:sldLayoutChg chg="addSp delSp modSp mod">
          <pc:chgData name="Olga VDOVINA" userId="4d603f4c-eabd-4972-8818-1353d32fc16e" providerId="ADAL" clId="{7928376C-55FE-114D-8BBC-E91023C45620}" dt="2025-06-12T14:55:32.885" v="391" actId="242"/>
          <pc:sldLayoutMkLst>
            <pc:docMk/>
            <pc:sldMasterMk cId="1624690689" sldId="2147483672"/>
            <pc:sldLayoutMk cId="3126363823" sldId="2147483673"/>
          </pc:sldLayoutMkLst>
        </pc:sldLayoutChg>
        <pc:sldLayoutChg chg="addSp delSp modSp mod">
          <pc:chgData name="Olga VDOVINA" userId="4d603f4c-eabd-4972-8818-1353d32fc16e" providerId="ADAL" clId="{7928376C-55FE-114D-8BBC-E91023C45620}" dt="2025-06-12T14:54:13.831" v="323" actId="20577"/>
          <pc:sldLayoutMkLst>
            <pc:docMk/>
            <pc:sldMasterMk cId="2546325938" sldId="2147483685"/>
            <pc:sldLayoutMk cId="927297900" sldId="2147483674"/>
          </pc:sldLayoutMkLst>
        </pc:sldLayoutChg>
        <pc:sldLayoutChg chg="addSp delSp modSp mod">
          <pc:chgData name="Olga VDOVINA" userId="4d603f4c-eabd-4972-8818-1353d32fc16e" providerId="ADAL" clId="{7928376C-55FE-114D-8BBC-E91023C45620}" dt="2025-06-12T14:53:41.877" v="300" actId="20577"/>
          <pc:sldLayoutMkLst>
            <pc:docMk/>
            <pc:sldMasterMk cId="1624690689" sldId="2147483672"/>
            <pc:sldLayoutMk cId="955952141" sldId="2147483684"/>
          </pc:sldLayoutMkLst>
        </pc:sldLayoutChg>
      </pc:sldMasterChg>
    </pc:docChg>
  </pc:docChgLst>
  <pc:docChgLst>
    <pc:chgData name="Olga VDOVINA" userId="4d603f4c-eabd-4972-8818-1353d32fc16e" providerId="ADAL" clId="{767EC812-1D6F-5147-A42A-22A6FFDB721C}"/>
    <pc:docChg chg="custSel modSld sldOrd modMainMaster">
      <pc:chgData name="Olga VDOVINA" userId="4d603f4c-eabd-4972-8818-1353d32fc16e" providerId="ADAL" clId="{767EC812-1D6F-5147-A42A-22A6FFDB721C}" dt="2024-08-26T15:27:15.104" v="11" actId="14100"/>
      <pc:docMkLst>
        <pc:docMk/>
      </pc:docMkLst>
      <pc:sldChg chg="addSp delSp modSp mod">
        <pc:chgData name="Olga VDOVINA" userId="4d603f4c-eabd-4972-8818-1353d32fc16e" providerId="ADAL" clId="{767EC812-1D6F-5147-A42A-22A6FFDB721C}" dt="2024-08-26T15:27:15.104" v="11" actId="14100"/>
        <pc:sldMkLst>
          <pc:docMk/>
          <pc:sldMk cId="760609334" sldId="256"/>
        </pc:sldMkLst>
      </pc:sldChg>
      <pc:sldChg chg="addSp delSp modSp mod ord">
        <pc:chgData name="Olga VDOVINA" userId="4d603f4c-eabd-4972-8818-1353d32fc16e" providerId="ADAL" clId="{767EC812-1D6F-5147-A42A-22A6FFDB721C}" dt="2024-08-26T15:27:05.673" v="7" actId="20578"/>
        <pc:sldMkLst>
          <pc:docMk/>
          <pc:sldMk cId="1492885483" sldId="257"/>
        </pc:sldMkLst>
      </pc:sldChg>
      <pc:sldMasterChg chg="modSp modSldLayout">
        <pc:chgData name="Olga VDOVINA" userId="4d603f4c-eabd-4972-8818-1353d32fc16e" providerId="ADAL" clId="{767EC812-1D6F-5147-A42A-22A6FFDB721C}" dt="2024-08-26T15:26:52.624" v="0"/>
        <pc:sldMasterMkLst>
          <pc:docMk/>
          <pc:sldMasterMk cId="132736633" sldId="2147483648"/>
        </pc:sldMasterMkLst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932694291" sldId="2147483649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2053885789" sldId="2147483651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49073646" sldId="2147483652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2833538944" sldId="2147483653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3944644418" sldId="2147483656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4168317901" sldId="2147483657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3849973577" sldId="2147483659"/>
          </pc:sldLayoutMkLst>
        </pc:sldLayoutChg>
      </pc:sldMasterChg>
    </pc:docChg>
  </pc:docChgLst>
  <pc:docChgLst>
    <pc:chgData name="Olga VDOVINA" userId="4d603f4c-eabd-4972-8818-1353d32fc16e" providerId="ADAL" clId="{6A6A0B59-DABB-7F49-9AAF-2C545DEBC62B}"/>
    <pc:docChg chg="undo custSel delSld modSld modMainMaster">
      <pc:chgData name="Olga VDOVINA" userId="4d603f4c-eabd-4972-8818-1353d32fc16e" providerId="ADAL" clId="{6A6A0B59-DABB-7F49-9AAF-2C545DEBC62B}" dt="2025-07-17T13:07:00.724" v="27" actId="478"/>
      <pc:docMkLst>
        <pc:docMk/>
      </pc:docMkLst>
      <pc:sldChg chg="modSp mod">
        <pc:chgData name="Olga VDOVINA" userId="4d603f4c-eabd-4972-8818-1353d32fc16e" providerId="ADAL" clId="{6A6A0B59-DABB-7F49-9AAF-2C545DEBC62B}" dt="2025-07-17T13:00:24.495" v="6" actId="2711"/>
        <pc:sldMkLst>
          <pc:docMk/>
          <pc:sldMk cId="3126097966" sldId="258"/>
        </pc:sldMkLst>
      </pc:sldChg>
      <pc:sldChg chg="del">
        <pc:chgData name="Olga VDOVINA" userId="4d603f4c-eabd-4972-8818-1353d32fc16e" providerId="ADAL" clId="{6A6A0B59-DABB-7F49-9AAF-2C545DEBC62B}" dt="2025-07-17T13:00:07.266" v="5" actId="2696"/>
        <pc:sldMkLst>
          <pc:docMk/>
          <pc:sldMk cId="3710241509" sldId="260"/>
        </pc:sldMkLst>
      </pc:sldChg>
      <pc:sldMasterChg chg="modSldLayout">
        <pc:chgData name="Olga VDOVINA" userId="4d603f4c-eabd-4972-8818-1353d32fc16e" providerId="ADAL" clId="{6A6A0B59-DABB-7F49-9AAF-2C545DEBC62B}" dt="2025-07-17T13:07:00.724" v="27" actId="478"/>
        <pc:sldMasterMkLst>
          <pc:docMk/>
          <pc:sldMasterMk cId="2546325938" sldId="2147483685"/>
        </pc:sldMasterMkLst>
        <pc:sldLayoutChg chg="addSp delSp modSp mod">
          <pc:chgData name="Olga VDOVINA" userId="4d603f4c-eabd-4972-8818-1353d32fc16e" providerId="ADAL" clId="{6A6A0B59-DABB-7F49-9AAF-2C545DEBC62B}" dt="2025-07-17T13:07:00.724" v="27" actId="478"/>
          <pc:sldLayoutMkLst>
            <pc:docMk/>
            <pc:sldMasterMk cId="2546325938" sldId="2147483685"/>
            <pc:sldLayoutMk cId="2174026284" sldId="214748368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325815"/>
            <a:ext cx="10363200" cy="3586245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Poster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399" y="8405446"/>
            <a:ext cx="10363199" cy="243241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dirty="0"/>
              <a:t>First </a:t>
            </a:r>
            <a:r>
              <a:rPr lang="fr-FR" dirty="0" err="1"/>
              <a:t>name</a:t>
            </a:r>
            <a:r>
              <a:rPr lang="fr-FR" dirty="0"/>
              <a:t>, last </a:t>
            </a:r>
            <a:r>
              <a:rPr lang="fr-FR" dirty="0" err="1"/>
              <a:t>name</a:t>
            </a:r>
            <a:r>
              <a:rPr lang="fr-FR" dirty="0"/>
              <a:t>, </a:t>
            </a:r>
            <a:r>
              <a:rPr lang="fr-FR" dirty="0" err="1"/>
              <a:t>affiliaton</a:t>
            </a:r>
            <a:endParaRPr lang="en-US" dirty="0"/>
          </a:p>
        </p:txBody>
      </p:sp>
      <p:pic>
        <p:nvPicPr>
          <p:cNvPr id="5" name="Image 4" descr="Une image contenant texte, ciel, capture d’écran, affiche&#10;&#10;Le contenu généré par l’IA peut être incorrect.">
            <a:extLst>
              <a:ext uri="{FF2B5EF4-FFF2-40B4-BE49-F238E27FC236}">
                <a16:creationId xmlns:a16="http://schemas.microsoft.com/office/drawing/2014/main" id="{E720A3E7-938A-6A3A-64AE-FC0A61830D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" y="0"/>
            <a:ext cx="12191852" cy="216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2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B1BD99D-C6B3-C785-66FF-46E48D636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" y="0"/>
            <a:ext cx="12191852" cy="21674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52361"/>
            <a:ext cx="11266714" cy="16128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2643" y="4276165"/>
            <a:ext cx="11266714" cy="15245613"/>
          </a:xfrm>
        </p:spPr>
        <p:txBody>
          <a:bodyPr/>
          <a:lstStyle/>
          <a:p>
            <a:pPr lvl="0"/>
            <a:r>
              <a:rPr lang="fr-FR" dirty="0"/>
              <a:t>Enter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0088720"/>
            <a:ext cx="2743200" cy="1153947"/>
          </a:xfrm>
        </p:spPr>
        <p:txBody>
          <a:bodyPr/>
          <a:lstStyle/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0714" y="20088720"/>
            <a:ext cx="2743200" cy="1153947"/>
          </a:xfrm>
        </p:spPr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0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3952"/>
            <a:ext cx="105156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769736"/>
            <a:ext cx="1051560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8DDBABE0-6B7D-7B44-B52E-D1B02288106D}" type="datetimeFigureOut">
              <a:rPr lang="fr-FR" smtClean="0"/>
              <a:pPr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20088720"/>
            <a:ext cx="41148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13BE1434-BB4D-7040-9BB1-A5F7FF822C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3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2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1D770-F22F-8B48-853E-AE67F395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9B735B-CA0A-3E17-EAB6-FD7956733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4276165"/>
            <a:ext cx="11266714" cy="16916400"/>
          </a:xfrm>
        </p:spPr>
        <p:txBody>
          <a:bodyPr/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97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357F83700BB4ABD3794D9CE8D95E4" ma:contentTypeVersion="14" ma:contentTypeDescription="Crée un document." ma:contentTypeScope="" ma:versionID="397642da85e18b9e3a626fbb8d7d422b">
  <xsd:schema xmlns:xsd="http://www.w3.org/2001/XMLSchema" xmlns:xs="http://www.w3.org/2001/XMLSchema" xmlns:p="http://schemas.microsoft.com/office/2006/metadata/properties" xmlns:ns2="52eb9b54-c966-47c8-a99b-93a38011d81f" xmlns:ns3="c187abcd-1473-4dcc-bb22-3fdc0a33078c" targetNamespace="http://schemas.microsoft.com/office/2006/metadata/properties" ma:root="true" ma:fieldsID="680b66ab507d1a4571b1ba89fbfb48e5" ns2:_="" ns3:_="">
    <xsd:import namespace="52eb9b54-c966-47c8-a99b-93a38011d81f"/>
    <xsd:import namespace="c187abcd-1473-4dcc-bb22-3fdc0a330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b9b54-c966-47c8-a99b-93a38011d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b6852b9-35b0-41a2-be7e-6ca752a0cb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7abcd-1473-4dcc-bb22-3fdc0a3307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07c9df-f7a6-4e45-9610-1d536a4d2450}" ma:internalName="TaxCatchAll" ma:showField="CatchAllData" ma:web="c187abcd-1473-4dcc-bb22-3fdc0a330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87abcd-1473-4dcc-bb22-3fdc0a33078c" xsi:nil="true"/>
    <lcf76f155ced4ddcb4097134ff3c332f xmlns="52eb9b54-c966-47c8-a99b-93a38011d8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A47A2-B197-44E4-BBCF-BB3F72733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eb9b54-c966-47c8-a99b-93a38011d81f"/>
    <ds:schemaRef ds:uri="c187abcd-1473-4dcc-bb22-3fdc0a330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E6AB7C-2BE1-431C-BB3B-79F8819057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E563F5-2C85-4CF9-A603-865808B93EE5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52eb9b54-c966-47c8-a99b-93a38011d81f"/>
    <ds:schemaRef ds:uri="c187abcd-1473-4dcc-bb22-3fdc0a33078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Avenir Black</vt:lpstr>
      <vt:lpstr>Avenir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Olga VDOVINA</dc:creator>
  <cp:lastModifiedBy>Olga VDOVINA</cp:lastModifiedBy>
  <cp:revision>2</cp:revision>
  <dcterms:created xsi:type="dcterms:W3CDTF">2024-08-26T15:09:59Z</dcterms:created>
  <dcterms:modified xsi:type="dcterms:W3CDTF">2026-04-22T16:58:39Z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0x0101004EA357F83700BB4ABD3794D9CE8D95E4</vt:lpwstr>
  </property>
  <property fmtid="{D5CDD505-2E9C-101B-9397-08002B2CF9AE}" pid="3" name="MediaServiceImageTags">
    <vt:lpwstr/>
  </property>
</Properties>
</file>