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sldIdLst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C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47A69A-FBAF-ED4E-A75E-C3A2AEDCE8B8}" v="6" dt="2026-04-22T17:04:03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5"/>
    <p:restoredTop sz="94709"/>
  </p:normalViewPr>
  <p:slideViewPr>
    <p:cSldViewPr snapToGrid="0">
      <p:cViewPr varScale="1">
        <p:scale>
          <a:sx n="76" d="100"/>
          <a:sy n="76" d="100"/>
        </p:scale>
        <p:origin x="23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ga VDOVINA" userId="4d603f4c-eabd-4972-8818-1353d32fc16e" providerId="ADAL" clId="{D3C43EC4-EE6D-5831-9B56-EFD68475AA3B}"/>
    <pc:docChg chg="custSel addSld delSld modSld modMainMaster">
      <pc:chgData name="Olga VDOVINA" userId="4d603f4c-eabd-4972-8818-1353d32fc16e" providerId="ADAL" clId="{D3C43EC4-EE6D-5831-9B56-EFD68475AA3B}" dt="2026-04-22T17:04:41.861" v="18" actId="2696"/>
      <pc:docMkLst>
        <pc:docMk/>
      </pc:docMkLst>
      <pc:sldChg chg="modSp del">
        <pc:chgData name="Olga VDOVINA" userId="4d603f4c-eabd-4972-8818-1353d32fc16e" providerId="ADAL" clId="{D3C43EC4-EE6D-5831-9B56-EFD68475AA3B}" dt="2026-04-22T17:04:41.861" v="18" actId="2696"/>
        <pc:sldMkLst>
          <pc:docMk/>
          <pc:sldMk cId="3126097966" sldId="258"/>
        </pc:sldMkLst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k cId="3126097966" sldId="258"/>
            <ac:spMk id="2" creationId="{3EF1D770-F22F-8B48-853E-AE67F395E1B0}"/>
          </ac:spMkLst>
        </pc:spChg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k cId="3126097966" sldId="258"/>
            <ac:spMk id="3" creationId="{DA9B735B-CA0A-3E17-EAB6-FD7956733A17}"/>
          </ac:spMkLst>
        </pc:spChg>
      </pc:sldChg>
      <pc:sldChg chg="new">
        <pc:chgData name="Olga VDOVINA" userId="4d603f4c-eabd-4972-8818-1353d32fc16e" providerId="ADAL" clId="{D3C43EC4-EE6D-5831-9B56-EFD68475AA3B}" dt="2026-04-22T17:04:40.126" v="17" actId="680"/>
        <pc:sldMkLst>
          <pc:docMk/>
          <pc:sldMk cId="236894594" sldId="259"/>
        </pc:sldMkLst>
      </pc:sldChg>
      <pc:sldMasterChg chg="modSp modSldLayout">
        <pc:chgData name="Olga VDOVINA" userId="4d603f4c-eabd-4972-8818-1353d32fc16e" providerId="ADAL" clId="{D3C43EC4-EE6D-5831-9B56-EFD68475AA3B}" dt="2026-04-22T17:02:37.780" v="0"/>
        <pc:sldMasterMkLst>
          <pc:docMk/>
          <pc:sldMasterMk cId="2546325938" sldId="2147483685"/>
        </pc:sldMasterMkLst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asterMk cId="2546325938" sldId="2147483685"/>
            <ac:spMk id="2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asterMk cId="2546325938" sldId="2147483685"/>
            <ac:spMk id="3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asterMk cId="2546325938" sldId="2147483685"/>
            <ac:spMk id="4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asterMk cId="2546325938" sldId="2147483685"/>
            <ac:spMk id="5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2:37.780" v="0"/>
          <ac:spMkLst>
            <pc:docMk/>
            <pc:sldMasterMk cId="2546325938" sldId="2147483685"/>
            <ac:spMk id="6" creationId="{00000000-0000-0000-0000-000000000000}"/>
          </ac:spMkLst>
        </pc:spChg>
        <pc:sldLayoutChg chg="modSp">
          <pc:chgData name="Olga VDOVINA" userId="4d603f4c-eabd-4972-8818-1353d32fc16e" providerId="ADAL" clId="{D3C43EC4-EE6D-5831-9B56-EFD68475AA3B}" dt="2026-04-22T17:02:37.780" v="0"/>
          <pc:sldLayoutMkLst>
            <pc:docMk/>
            <pc:sldMasterMk cId="2546325938" sldId="2147483685"/>
            <pc:sldLayoutMk cId="70489064" sldId="2147483686"/>
          </pc:sldLayoutMkLst>
          <pc:spChg chg="mod">
            <ac:chgData name="Olga VDOVINA" userId="4d603f4c-eabd-4972-8818-1353d32fc16e" providerId="ADAL" clId="{D3C43EC4-EE6D-5831-9B56-EFD68475AA3B}" dt="2026-04-22T17:02:37.780" v="0"/>
            <ac:spMkLst>
              <pc:docMk/>
              <pc:sldMasterMk cId="2546325938" sldId="2147483685"/>
              <pc:sldLayoutMk cId="70489064" sldId="2147483686"/>
              <ac:spMk id="2" creationId="{00000000-0000-0000-0000-000000000000}"/>
            </ac:spMkLst>
          </pc:spChg>
          <pc:spChg chg="mod">
            <ac:chgData name="Olga VDOVINA" userId="4d603f4c-eabd-4972-8818-1353d32fc16e" providerId="ADAL" clId="{D3C43EC4-EE6D-5831-9B56-EFD68475AA3B}" dt="2026-04-22T17:02:37.780" v="0"/>
            <ac:spMkLst>
              <pc:docMk/>
              <pc:sldMasterMk cId="2546325938" sldId="2147483685"/>
              <pc:sldLayoutMk cId="70489064" sldId="2147483686"/>
              <ac:spMk id="3" creationId="{00000000-0000-0000-0000-000000000000}"/>
            </ac:spMkLst>
          </pc:spChg>
          <pc:picChg chg="mod">
            <ac:chgData name="Olga VDOVINA" userId="4d603f4c-eabd-4972-8818-1353d32fc16e" providerId="ADAL" clId="{D3C43EC4-EE6D-5831-9B56-EFD68475AA3B}" dt="2026-04-22T17:02:37.780" v="0"/>
            <ac:picMkLst>
              <pc:docMk/>
              <pc:sldMasterMk cId="2546325938" sldId="2147483685"/>
              <pc:sldLayoutMk cId="70489064" sldId="2147483686"/>
              <ac:picMk id="9" creationId="{5CB210B0-0C85-A8F2-71CB-45E727EA5DE4}"/>
            </ac:picMkLst>
          </pc:picChg>
        </pc:sldLayoutChg>
        <pc:sldLayoutChg chg="modSp">
          <pc:chgData name="Olga VDOVINA" userId="4d603f4c-eabd-4972-8818-1353d32fc16e" providerId="ADAL" clId="{D3C43EC4-EE6D-5831-9B56-EFD68475AA3B}" dt="2026-04-22T17:02:37.780" v="0"/>
          <pc:sldLayoutMkLst>
            <pc:docMk/>
            <pc:sldMasterMk cId="2546325938" sldId="2147483685"/>
            <pc:sldLayoutMk cId="2174026284" sldId="2147483687"/>
          </pc:sldLayoutMkLst>
          <pc:spChg chg="mod">
            <ac:chgData name="Olga VDOVINA" userId="4d603f4c-eabd-4972-8818-1353d32fc16e" providerId="ADAL" clId="{D3C43EC4-EE6D-5831-9B56-EFD68475AA3B}" dt="2026-04-22T17:02:37.780" v="0"/>
            <ac:spMkLst>
              <pc:docMk/>
              <pc:sldMasterMk cId="2546325938" sldId="2147483685"/>
              <pc:sldLayoutMk cId="2174026284" sldId="2147483687"/>
              <ac:spMk id="2" creationId="{00000000-0000-0000-0000-000000000000}"/>
            </ac:spMkLst>
          </pc:spChg>
          <pc:spChg chg="mod">
            <ac:chgData name="Olga VDOVINA" userId="4d603f4c-eabd-4972-8818-1353d32fc16e" providerId="ADAL" clId="{D3C43EC4-EE6D-5831-9B56-EFD68475AA3B}" dt="2026-04-22T17:02:37.780" v="0"/>
            <ac:spMkLst>
              <pc:docMk/>
              <pc:sldMasterMk cId="2546325938" sldId="2147483685"/>
              <pc:sldLayoutMk cId="2174026284" sldId="2147483687"/>
              <ac:spMk id="3" creationId="{00000000-0000-0000-0000-000000000000}"/>
            </ac:spMkLst>
          </pc:spChg>
          <pc:spChg chg="mod">
            <ac:chgData name="Olga VDOVINA" userId="4d603f4c-eabd-4972-8818-1353d32fc16e" providerId="ADAL" clId="{D3C43EC4-EE6D-5831-9B56-EFD68475AA3B}" dt="2026-04-22T17:02:37.780" v="0"/>
            <ac:spMkLst>
              <pc:docMk/>
              <pc:sldMasterMk cId="2546325938" sldId="2147483685"/>
              <pc:sldLayoutMk cId="2174026284" sldId="2147483687"/>
              <ac:spMk id="4" creationId="{00000000-0000-0000-0000-000000000000}"/>
            </ac:spMkLst>
          </pc:spChg>
          <pc:spChg chg="mod">
            <ac:chgData name="Olga VDOVINA" userId="4d603f4c-eabd-4972-8818-1353d32fc16e" providerId="ADAL" clId="{D3C43EC4-EE6D-5831-9B56-EFD68475AA3B}" dt="2026-04-22T17:02:37.780" v="0"/>
            <ac:spMkLst>
              <pc:docMk/>
              <pc:sldMasterMk cId="2546325938" sldId="2147483685"/>
              <pc:sldLayoutMk cId="2174026284" sldId="2147483687"/>
              <ac:spMk id="6" creationId="{00000000-0000-0000-0000-000000000000}"/>
            </ac:spMkLst>
          </pc:spChg>
          <pc:picChg chg="mod">
            <ac:chgData name="Olga VDOVINA" userId="4d603f4c-eabd-4972-8818-1353d32fc16e" providerId="ADAL" clId="{D3C43EC4-EE6D-5831-9B56-EFD68475AA3B}" dt="2026-04-22T17:02:37.780" v="0"/>
            <ac:picMkLst>
              <pc:docMk/>
              <pc:sldMasterMk cId="2546325938" sldId="2147483685"/>
              <pc:sldLayoutMk cId="2174026284" sldId="2147483687"/>
              <ac:picMk id="7" creationId="{0A9FFD46-27D3-BE0A-AA3B-10E1E8B2633E}"/>
            </ac:picMkLst>
          </pc:picChg>
        </pc:sldLayoutChg>
      </pc:sldMasterChg>
      <pc:sldMasterChg chg="modSp modSldLayout">
        <pc:chgData name="Olga VDOVINA" userId="4d603f4c-eabd-4972-8818-1353d32fc16e" providerId="ADAL" clId="{D3C43EC4-EE6D-5831-9B56-EFD68475AA3B}" dt="2026-04-22T17:04:03.035" v="16" actId="113"/>
        <pc:sldMasterMkLst>
          <pc:docMk/>
          <pc:sldMasterMk cId="1870349311" sldId="2147483688"/>
        </pc:sldMasterMkLst>
        <pc:spChg chg="mod">
          <ac:chgData name="Olga VDOVINA" userId="4d603f4c-eabd-4972-8818-1353d32fc16e" providerId="ADAL" clId="{D3C43EC4-EE6D-5831-9B56-EFD68475AA3B}" dt="2026-04-22T17:04:03.035" v="16" actId="113"/>
          <ac:spMkLst>
            <pc:docMk/>
            <pc:sldMasterMk cId="1870349311" sldId="2147483688"/>
            <ac:spMk id="2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3:58.639" v="15" actId="2711"/>
          <ac:spMkLst>
            <pc:docMk/>
            <pc:sldMasterMk cId="1870349311" sldId="2147483688"/>
            <ac:spMk id="3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3:58.639" v="15" actId="2711"/>
          <ac:spMkLst>
            <pc:docMk/>
            <pc:sldMasterMk cId="1870349311" sldId="2147483688"/>
            <ac:spMk id="4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3:58.639" v="15" actId="2711"/>
          <ac:spMkLst>
            <pc:docMk/>
            <pc:sldMasterMk cId="1870349311" sldId="2147483688"/>
            <ac:spMk id="5" creationId="{00000000-0000-0000-0000-000000000000}"/>
          </ac:spMkLst>
        </pc:spChg>
        <pc:spChg chg="mod">
          <ac:chgData name="Olga VDOVINA" userId="4d603f4c-eabd-4972-8818-1353d32fc16e" providerId="ADAL" clId="{D3C43EC4-EE6D-5831-9B56-EFD68475AA3B}" dt="2026-04-22T17:03:58.639" v="15" actId="2711"/>
          <ac:spMkLst>
            <pc:docMk/>
            <pc:sldMasterMk cId="1870349311" sldId="2147483688"/>
            <ac:spMk id="6" creationId="{00000000-0000-0000-0000-000000000000}"/>
          </ac:spMkLst>
        </pc:spChg>
        <pc:sldLayoutChg chg="addSp delSp mod">
          <pc:chgData name="Olga VDOVINA" userId="4d603f4c-eabd-4972-8818-1353d32fc16e" providerId="ADAL" clId="{D3C43EC4-EE6D-5831-9B56-EFD68475AA3B}" dt="2026-04-22T17:03:48.478" v="14" actId="478"/>
          <pc:sldLayoutMkLst>
            <pc:docMk/>
            <pc:sldMasterMk cId="1870349311" sldId="2147483688"/>
            <pc:sldLayoutMk cId="724508207" sldId="2147483689"/>
          </pc:sldLayoutMkLst>
          <pc:picChg chg="add del">
            <ac:chgData name="Olga VDOVINA" userId="4d603f4c-eabd-4972-8818-1353d32fc16e" providerId="ADAL" clId="{D3C43EC4-EE6D-5831-9B56-EFD68475AA3B}" dt="2026-04-22T17:03:48.478" v="14" actId="478"/>
            <ac:picMkLst>
              <pc:docMk/>
              <pc:sldMasterMk cId="1870349311" sldId="2147483688"/>
              <pc:sldLayoutMk cId="724508207" sldId="2147483689"/>
              <ac:picMk id="7" creationId="{7BDE8310-6631-B3A2-481B-652425002FA4}"/>
            </ac:picMkLst>
          </pc:picChg>
        </pc:sldLayoutChg>
        <pc:sldLayoutChg chg="addSp delSp modSp mod">
          <pc:chgData name="Olga VDOVINA" userId="4d603f4c-eabd-4972-8818-1353d32fc16e" providerId="ADAL" clId="{D3C43EC4-EE6D-5831-9B56-EFD68475AA3B}" dt="2026-04-22T17:03:42.751" v="13" actId="14100"/>
          <pc:sldLayoutMkLst>
            <pc:docMk/>
            <pc:sldMasterMk cId="1870349311" sldId="2147483688"/>
            <pc:sldLayoutMk cId="4263818528" sldId="2147483690"/>
          </pc:sldLayoutMkLst>
          <pc:spChg chg="mod">
            <ac:chgData name="Olga VDOVINA" userId="4d603f4c-eabd-4972-8818-1353d32fc16e" providerId="ADAL" clId="{D3C43EC4-EE6D-5831-9B56-EFD68475AA3B}" dt="2026-04-22T17:03:42.751" v="13" actId="14100"/>
            <ac:spMkLst>
              <pc:docMk/>
              <pc:sldMasterMk cId="1870349311" sldId="2147483688"/>
              <pc:sldLayoutMk cId="4263818528" sldId="2147483690"/>
              <ac:spMk id="2" creationId="{00000000-0000-0000-0000-000000000000}"/>
            </ac:spMkLst>
          </pc:spChg>
          <pc:picChg chg="add del mod">
            <ac:chgData name="Olga VDOVINA" userId="4d603f4c-eabd-4972-8818-1353d32fc16e" providerId="ADAL" clId="{D3C43EC4-EE6D-5831-9B56-EFD68475AA3B}" dt="2026-04-22T17:02:52.313" v="2" actId="478"/>
            <ac:picMkLst>
              <pc:docMk/>
              <pc:sldMasterMk cId="1870349311" sldId="2147483688"/>
              <pc:sldLayoutMk cId="4263818528" sldId="2147483690"/>
              <ac:picMk id="7" creationId="{CC33D904-6FAA-18E0-BEA4-C15C365CFBC2}"/>
            </ac:picMkLst>
          </pc:picChg>
          <pc:picChg chg="add mod">
            <ac:chgData name="Olga VDOVINA" userId="4d603f4c-eabd-4972-8818-1353d32fc16e" providerId="ADAL" clId="{D3C43EC4-EE6D-5831-9B56-EFD68475AA3B}" dt="2026-04-22T17:03:35.639" v="11" actId="167"/>
            <ac:picMkLst>
              <pc:docMk/>
              <pc:sldMasterMk cId="1870349311" sldId="2147483688"/>
              <pc:sldLayoutMk cId="4263818528" sldId="2147483690"/>
              <ac:picMk id="9" creationId="{60CF3F62-B8C8-1830-2261-4B23F25FF63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08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725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52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60CF3F62-B8C8-1830-2261-4B23F25FF6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29709"/>
            <a:ext cx="5915025" cy="121239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381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890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32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48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37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14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58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14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venir Book" panose="02000503020000020003" pitchFamily="2" charset="0"/>
              </a:defRPr>
            </a:lvl1pPr>
          </a:lstStyle>
          <a:p>
            <a:fld id="{8DDBABE0-6B7D-7B44-B52E-D1B02288106D}" type="datetimeFigureOut">
              <a:rPr lang="fr-FR" smtClean="0"/>
              <a:pPr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  <a:latin typeface="Avenir Book" panose="02000503020000020003" pitchFamily="2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  <a:latin typeface="Avenir Book" panose="02000503020000020003" pitchFamily="2" charset="0"/>
              </a:defRPr>
            </a:lvl1pPr>
          </a:lstStyle>
          <a:p>
            <a:fld id="{13BE1434-BB4D-7040-9BB1-A5F7FF822C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3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Avenir Book" panose="02000503020000020003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604E5-F749-1EE9-0801-A821599DE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AB153-9C5C-DE93-EEA1-C20C7DB71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8945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357F83700BB4ABD3794D9CE8D95E4" ma:contentTypeVersion="14" ma:contentTypeDescription="Crée un document." ma:contentTypeScope="" ma:versionID="397642da85e18b9e3a626fbb8d7d422b">
  <xsd:schema xmlns:xsd="http://www.w3.org/2001/XMLSchema" xmlns:xs="http://www.w3.org/2001/XMLSchema" xmlns:p="http://schemas.microsoft.com/office/2006/metadata/properties" xmlns:ns2="52eb9b54-c966-47c8-a99b-93a38011d81f" xmlns:ns3="c187abcd-1473-4dcc-bb22-3fdc0a33078c" targetNamespace="http://schemas.microsoft.com/office/2006/metadata/properties" ma:root="true" ma:fieldsID="680b66ab507d1a4571b1ba89fbfb48e5" ns2:_="" ns3:_="">
    <xsd:import namespace="52eb9b54-c966-47c8-a99b-93a38011d81f"/>
    <xsd:import namespace="c187abcd-1473-4dcc-bb22-3fdc0a3307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eb9b54-c966-47c8-a99b-93a38011d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7b6852b9-35b0-41a2-be7e-6ca752a0cb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87abcd-1473-4dcc-bb22-3fdc0a33078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c07c9df-f7a6-4e45-9610-1d536a4d2450}" ma:internalName="TaxCatchAll" ma:showField="CatchAllData" ma:web="c187abcd-1473-4dcc-bb22-3fdc0a3307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87abcd-1473-4dcc-bb22-3fdc0a33078c" xsi:nil="true"/>
    <lcf76f155ced4ddcb4097134ff3c332f xmlns="52eb9b54-c966-47c8-a99b-93a38011d81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277475-C019-4C31-98A1-FD142AE48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eb9b54-c966-47c8-a99b-93a38011d81f"/>
    <ds:schemaRef ds:uri="c187abcd-1473-4dcc-bb22-3fdc0a3307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E563F5-2C85-4CF9-A603-865808B93EE5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52eb9b54-c966-47c8-a99b-93a38011d81f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c187abcd-1473-4dcc-bb22-3fdc0a33078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BE6AB7C-2BE1-431C-BB3B-79F8819057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0</Words>
  <Application>Microsoft Macintosh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Avenir Book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Olga VDOVINA</dc:creator>
  <cp:lastModifiedBy>Olga VDOVINA</cp:lastModifiedBy>
  <cp:revision>3</cp:revision>
  <dcterms:created xsi:type="dcterms:W3CDTF">2024-08-26T15:09:59Z</dcterms:created>
  <dcterms:modified xsi:type="dcterms:W3CDTF">2026-04-22T17:04:50Z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0x0101004EA357F83700BB4ABD3794D9CE8D95E4</vt:lpwstr>
  </property>
  <property fmtid="{D5CDD505-2E9C-101B-9397-08002B2CF9AE}" pid="3" name="MediaServiceImageTags">
    <vt:lpwstr/>
  </property>
</Properties>
</file>