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0" r:id="rId5"/>
    <p:sldId id="258" r:id="rId6"/>
    <p:sldId id="261" r:id="rId7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49B1C-04BF-E549-9B0C-87B08F2750DA}" v="9" dt="2026-04-22T17:00:53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/>
    <p:restoredTop sz="94635"/>
  </p:normalViewPr>
  <p:slideViewPr>
    <p:cSldViewPr snapToGrid="0">
      <p:cViewPr varScale="1">
        <p:scale>
          <a:sx n="56" d="100"/>
          <a:sy n="56" d="100"/>
        </p:scale>
        <p:origin x="2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VDOVINA" userId="4d603f4c-eabd-4972-8818-1353d32fc16e" providerId="ADAL" clId="{D3C43EC4-EE6D-5831-9B56-EFD68475AA3B}"/>
    <pc:docChg chg="custSel addSld delSld modMainMaster">
      <pc:chgData name="Olga VDOVINA" userId="4d603f4c-eabd-4972-8818-1353d32fc16e" providerId="ADAL" clId="{D3C43EC4-EE6D-5831-9B56-EFD68475AA3B}" dt="2026-04-22T17:01:33.549" v="33" actId="680"/>
      <pc:docMkLst>
        <pc:docMk/>
      </pc:docMkLst>
      <pc:sldChg chg="del">
        <pc:chgData name="Olga VDOVINA" userId="4d603f4c-eabd-4972-8818-1353d32fc16e" providerId="ADAL" clId="{D3C43EC4-EE6D-5831-9B56-EFD68475AA3B}" dt="2026-04-22T17:01:30.119" v="32" actId="2696"/>
        <pc:sldMkLst>
          <pc:docMk/>
          <pc:sldMk cId="659816280" sldId="259"/>
        </pc:sldMkLst>
      </pc:sldChg>
      <pc:sldChg chg="new">
        <pc:chgData name="Olga VDOVINA" userId="4d603f4c-eabd-4972-8818-1353d32fc16e" providerId="ADAL" clId="{D3C43EC4-EE6D-5831-9B56-EFD68475AA3B}" dt="2026-04-22T17:01:33.549" v="33" actId="680"/>
        <pc:sldMkLst>
          <pc:docMk/>
          <pc:sldMk cId="3598961301" sldId="261"/>
        </pc:sldMkLst>
      </pc:sldChg>
      <pc:sldMasterChg chg="modSldLayout">
        <pc:chgData name="Olga VDOVINA" userId="4d603f4c-eabd-4972-8818-1353d32fc16e" providerId="ADAL" clId="{D3C43EC4-EE6D-5831-9B56-EFD68475AA3B}" dt="2026-04-22T17:00:58.960" v="31" actId="20577"/>
        <pc:sldMasterMkLst>
          <pc:docMk/>
          <pc:sldMasterMk cId="1624690689" sldId="2147483672"/>
        </pc:sldMasterMkLst>
        <pc:sldLayoutChg chg="addSp delSp modSp mod">
          <pc:chgData name="Olga VDOVINA" userId="4d603f4c-eabd-4972-8818-1353d32fc16e" providerId="ADAL" clId="{D3C43EC4-EE6D-5831-9B56-EFD68475AA3B}" dt="2026-04-22T17:00:14.527" v="16" actId="167"/>
          <pc:sldLayoutMkLst>
            <pc:docMk/>
            <pc:sldMasterMk cId="1624690689" sldId="2147483672"/>
            <pc:sldLayoutMk cId="3126363823" sldId="2147483673"/>
          </pc:sldLayoutMkLst>
          <pc:spChg chg="mod">
            <ac:chgData name="Olga VDOVINA" userId="4d603f4c-eabd-4972-8818-1353d32fc16e" providerId="ADAL" clId="{D3C43EC4-EE6D-5831-9B56-EFD68475AA3B}" dt="2026-04-22T16:59:37.588" v="9" actId="404"/>
            <ac:spMkLst>
              <pc:docMk/>
              <pc:sldMasterMk cId="1624690689" sldId="2147483672"/>
              <pc:sldLayoutMk cId="3126363823" sldId="2147483673"/>
              <ac:spMk id="2" creationId="{00000000-0000-0000-0000-000000000000}"/>
            </ac:spMkLst>
          </pc:spChg>
          <pc:picChg chg="add mod">
            <ac:chgData name="Olga VDOVINA" userId="4d603f4c-eabd-4972-8818-1353d32fc16e" providerId="ADAL" clId="{D3C43EC4-EE6D-5831-9B56-EFD68475AA3B}" dt="2026-04-22T17:00:14.527" v="16" actId="167"/>
            <ac:picMkLst>
              <pc:docMk/>
              <pc:sldMasterMk cId="1624690689" sldId="2147483672"/>
              <pc:sldLayoutMk cId="3126363823" sldId="2147483673"/>
              <ac:picMk id="5" creationId="{FBE03E17-0B05-F2BC-0B67-8C9C407071B5}"/>
            </ac:picMkLst>
          </pc:picChg>
          <pc:picChg chg="del">
            <ac:chgData name="Olga VDOVINA" userId="4d603f4c-eabd-4972-8818-1353d32fc16e" providerId="ADAL" clId="{D3C43EC4-EE6D-5831-9B56-EFD68475AA3B}" dt="2026-04-22T16:59:01.482" v="0" actId="478"/>
            <ac:picMkLst>
              <pc:docMk/>
              <pc:sldMasterMk cId="1624690689" sldId="2147483672"/>
              <pc:sldLayoutMk cId="3126363823" sldId="2147483673"/>
              <ac:picMk id="8" creationId="{00C81007-2199-9711-9A8C-448EA268BFFF}"/>
            </ac:picMkLst>
          </pc:picChg>
        </pc:sldLayoutChg>
        <pc:sldLayoutChg chg="addSp delSp modSp mod">
          <pc:chgData name="Olga VDOVINA" userId="4d603f4c-eabd-4972-8818-1353d32fc16e" providerId="ADAL" clId="{D3C43EC4-EE6D-5831-9B56-EFD68475AA3B}" dt="2026-04-22T17:00:58.960" v="31" actId="20577"/>
          <pc:sldLayoutMkLst>
            <pc:docMk/>
            <pc:sldMasterMk cId="1624690689" sldId="2147483672"/>
            <pc:sldLayoutMk cId="927297900" sldId="2147483674"/>
          </pc:sldLayoutMkLst>
          <pc:spChg chg="del mod">
            <ac:chgData name="Olga VDOVINA" userId="4d603f4c-eabd-4972-8818-1353d32fc16e" providerId="ADAL" clId="{D3C43EC4-EE6D-5831-9B56-EFD68475AA3B}" dt="2026-04-22T17:00:53.271" v="25" actId="478"/>
            <ac:spMkLst>
              <pc:docMk/>
              <pc:sldMasterMk cId="1624690689" sldId="2147483672"/>
              <pc:sldLayoutMk cId="927297900" sldId="2147483674"/>
              <ac:spMk id="8" creationId="{4965D538-8A31-C68A-CF13-8E937F436BE9}"/>
            </ac:spMkLst>
          </pc:spChg>
          <pc:spChg chg="add mod">
            <ac:chgData name="Olga VDOVINA" userId="4d603f4c-eabd-4972-8818-1353d32fc16e" providerId="ADAL" clId="{D3C43EC4-EE6D-5831-9B56-EFD68475AA3B}" dt="2026-04-22T17:00:58.960" v="31" actId="20577"/>
            <ac:spMkLst>
              <pc:docMk/>
              <pc:sldMasterMk cId="1624690689" sldId="2147483672"/>
              <pc:sldLayoutMk cId="927297900" sldId="2147483674"/>
              <ac:spMk id="10" creationId="{F1A2B9F8-6C31-2758-BCCC-01F64F31A817}"/>
            </ac:spMkLst>
          </pc:spChg>
          <pc:picChg chg="del">
            <ac:chgData name="Olga VDOVINA" userId="4d603f4c-eabd-4972-8818-1353d32fc16e" providerId="ADAL" clId="{D3C43EC4-EE6D-5831-9B56-EFD68475AA3B}" dt="2026-04-22T17:00:28.628" v="18" actId="478"/>
            <ac:picMkLst>
              <pc:docMk/>
              <pc:sldMasterMk cId="1624690689" sldId="2147483672"/>
              <pc:sldLayoutMk cId="927297900" sldId="2147483674"/>
              <ac:picMk id="7" creationId="{7F999D9A-E581-174C-B711-75DE4D8652FE}"/>
            </ac:picMkLst>
          </pc:picChg>
          <pc:picChg chg="add mod">
            <ac:chgData name="Olga VDOVINA" userId="4d603f4c-eabd-4972-8818-1353d32fc16e" providerId="ADAL" clId="{D3C43EC4-EE6D-5831-9B56-EFD68475AA3B}" dt="2026-04-22T17:00:42.157" v="23" actId="167"/>
            <ac:picMkLst>
              <pc:docMk/>
              <pc:sldMasterMk cId="1624690689" sldId="2147483672"/>
              <pc:sldLayoutMk cId="927297900" sldId="2147483674"/>
              <ac:picMk id="9" creationId="{CA9E9781-F59E-6ADE-7E84-68D31E5BE864}"/>
            </ac:picMkLst>
          </pc:picChg>
        </pc:sldLayoutChg>
        <pc:sldLayoutChg chg="addSp delSp modSp mod">
          <pc:chgData name="Olga VDOVINA" userId="4d603f4c-eabd-4972-8818-1353d32fc16e" providerId="ADAL" clId="{D3C43EC4-EE6D-5831-9B56-EFD68475AA3B}" dt="2026-04-22T17:00:20.721" v="17" actId="14100"/>
          <pc:sldLayoutMkLst>
            <pc:docMk/>
            <pc:sldMasterMk cId="1624690689" sldId="2147483672"/>
            <pc:sldLayoutMk cId="955952141" sldId="2147483684"/>
          </pc:sldLayoutMkLst>
          <pc:spChg chg="mod">
            <ac:chgData name="Olga VDOVINA" userId="4d603f4c-eabd-4972-8818-1353d32fc16e" providerId="ADAL" clId="{D3C43EC4-EE6D-5831-9B56-EFD68475AA3B}" dt="2026-04-22T17:00:20.721" v="17" actId="14100"/>
            <ac:spMkLst>
              <pc:docMk/>
              <pc:sldMasterMk cId="1624690689" sldId="2147483672"/>
              <pc:sldLayoutMk cId="955952141" sldId="2147483684"/>
              <ac:spMk id="2" creationId="{00000000-0000-0000-0000-000000000000}"/>
            </ac:spMkLst>
          </pc:spChg>
          <pc:picChg chg="add mod">
            <ac:chgData name="Olga VDOVINA" userId="4d603f4c-eabd-4972-8818-1353d32fc16e" providerId="ADAL" clId="{D3C43EC4-EE6D-5831-9B56-EFD68475AA3B}" dt="2026-04-22T17:00:10.367" v="15" actId="167"/>
            <ac:picMkLst>
              <pc:docMk/>
              <pc:sldMasterMk cId="1624690689" sldId="2147483672"/>
              <pc:sldLayoutMk cId="955952141" sldId="2147483684"/>
              <ac:picMk id="8" creationId="{09A19E46-1EDB-93D6-1A07-0DA7FE71303B}"/>
            </ac:picMkLst>
          </pc:picChg>
          <pc:picChg chg="del">
            <ac:chgData name="Olga VDOVINA" userId="4d603f4c-eabd-4972-8818-1353d32fc16e" providerId="ADAL" clId="{D3C43EC4-EE6D-5831-9B56-EFD68475AA3B}" dt="2026-04-22T16:59:51.403" v="10" actId="478"/>
            <ac:picMkLst>
              <pc:docMk/>
              <pc:sldMasterMk cId="1624690689" sldId="2147483672"/>
              <pc:sldLayoutMk cId="955952141" sldId="2147483684"/>
              <ac:picMk id="9" creationId="{EBB056C0-AAAF-612F-1BF0-DEBD25111046}"/>
            </ac:picMkLst>
          </pc:picChg>
        </pc:sldLayoutChg>
      </pc:sldMasterChg>
    </pc:docChg>
  </pc:docChgLst>
  <pc:docChgLst>
    <pc:chgData name="Olga VDOVINA" userId="4d603f4c-eabd-4972-8818-1353d32fc16e" providerId="ADAL" clId="{7928376C-55FE-114D-8BBC-E91023C45620}"/>
    <pc:docChg chg="undo custSel addSld delSld modSld sldOrd modMainMaster">
      <pc:chgData name="Olga VDOVINA" userId="4d603f4c-eabd-4972-8818-1353d32fc16e" providerId="ADAL" clId="{7928376C-55FE-114D-8BBC-E91023C45620}" dt="2025-06-12T14:55:32.885" v="391" actId="242"/>
      <pc:docMkLst>
        <pc:docMk/>
      </pc:docMkLst>
      <pc:sldChg chg="modSp del">
        <pc:chgData name="Olga VDOVINA" userId="4d603f4c-eabd-4972-8818-1353d32fc16e" providerId="ADAL" clId="{7928376C-55FE-114D-8BBC-E91023C45620}" dt="2025-06-12T14:30:20.867" v="3" actId="2696"/>
        <pc:sldMkLst>
          <pc:docMk/>
          <pc:sldMk cId="760609334" sldId="256"/>
        </pc:sldMkLst>
      </pc:sldChg>
      <pc:sldChg chg="delSp modSp del mod">
        <pc:chgData name="Olga VDOVINA" userId="4d603f4c-eabd-4972-8818-1353d32fc16e" providerId="ADAL" clId="{7928376C-55FE-114D-8BBC-E91023C45620}" dt="2025-06-12T14:54:38.689" v="326" actId="2696"/>
        <pc:sldMkLst>
          <pc:docMk/>
          <pc:sldMk cId="1492885483" sldId="257"/>
        </pc:sldMkLst>
      </pc:sldChg>
      <pc:sldChg chg="new">
        <pc:chgData name="Olga VDOVINA" userId="4d603f4c-eabd-4972-8818-1353d32fc16e" providerId="ADAL" clId="{7928376C-55FE-114D-8BBC-E91023C45620}" dt="2025-06-12T14:44:50.928" v="232" actId="680"/>
        <pc:sldMkLst>
          <pc:docMk/>
          <pc:sldMk cId="3126097966" sldId="258"/>
        </pc:sldMkLst>
      </pc:sldChg>
      <pc:sldChg chg="new">
        <pc:chgData name="Olga VDOVINA" userId="4d603f4c-eabd-4972-8818-1353d32fc16e" providerId="ADAL" clId="{7928376C-55FE-114D-8BBC-E91023C45620}" dt="2025-06-12T14:45:10.080" v="233" actId="680"/>
        <pc:sldMkLst>
          <pc:docMk/>
          <pc:sldMk cId="659816280" sldId="259"/>
        </pc:sldMkLst>
      </pc:sldChg>
      <pc:sldChg chg="new ord">
        <pc:chgData name="Olga VDOVINA" userId="4d603f4c-eabd-4972-8818-1353d32fc16e" providerId="ADAL" clId="{7928376C-55FE-114D-8BBC-E91023C45620}" dt="2025-06-12T14:54:35.110" v="325" actId="20578"/>
        <pc:sldMkLst>
          <pc:docMk/>
          <pc:sldMk cId="3710241509" sldId="260"/>
        </pc:sldMkLst>
      </pc:sldChg>
      <pc:sldMasterChg chg="modSp modSldLayout">
        <pc:chgData name="Olga VDOVINA" userId="4d603f4c-eabd-4972-8818-1353d32fc16e" providerId="ADAL" clId="{7928376C-55FE-114D-8BBC-E91023C45620}" dt="2025-06-12T14:30:17.037" v="1"/>
        <pc:sldMasterMkLst>
          <pc:docMk/>
          <pc:sldMasterMk cId="4007485790" sldId="2147483660"/>
        </pc:sldMasterMkLst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4106664884" sldId="2147483661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3332609501" sldId="2147483663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259380593" sldId="2147483664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409816838" sldId="2147483665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002797025" sldId="2147483668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607262630" sldId="2147483669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880542025" sldId="2147483671"/>
          </pc:sldLayoutMkLst>
        </pc:sldLayoutChg>
      </pc:sldMasterChg>
      <pc:sldMasterChg chg="modSp modSldLayout">
        <pc:chgData name="Olga VDOVINA" userId="4d603f4c-eabd-4972-8818-1353d32fc16e" providerId="ADAL" clId="{7928376C-55FE-114D-8BBC-E91023C45620}" dt="2025-06-12T14:55:32.885" v="391" actId="242"/>
        <pc:sldMasterMkLst>
          <pc:docMk/>
          <pc:sldMasterMk cId="1624690689" sldId="2147483672"/>
        </pc:sldMasterMkLst>
        <pc:sldLayoutChg chg="addSp delSp modSp mod">
          <pc:chgData name="Olga VDOVINA" userId="4d603f4c-eabd-4972-8818-1353d32fc16e" providerId="ADAL" clId="{7928376C-55FE-114D-8BBC-E91023C45620}" dt="2025-06-12T14:55:32.885" v="391" actId="242"/>
          <pc:sldLayoutMkLst>
            <pc:docMk/>
            <pc:sldMasterMk cId="1624690689" sldId="2147483672"/>
            <pc:sldLayoutMk cId="3126363823" sldId="2147483673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4:13.831" v="323" actId="20577"/>
          <pc:sldLayoutMkLst>
            <pc:docMk/>
            <pc:sldMasterMk cId="1624690689" sldId="2147483672"/>
            <pc:sldLayoutMk cId="927297900" sldId="2147483674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3:41.877" v="300" actId="20577"/>
          <pc:sldLayoutMkLst>
            <pc:docMk/>
            <pc:sldMasterMk cId="1624690689" sldId="2147483672"/>
            <pc:sldLayoutMk cId="955952141" sldId="2147483684"/>
          </pc:sldLayoutMkLst>
        </pc:sldLayoutChg>
      </pc:sldMasterChg>
    </pc:docChg>
  </pc:docChgLst>
  <pc:docChgLst>
    <pc:chgData name="Olga VDOVINA" userId="4d603f4c-eabd-4972-8818-1353d32fc16e" providerId="ADAL" clId="{767EC812-1D6F-5147-A42A-22A6FFDB721C}"/>
    <pc:docChg chg="custSel modSld sldOrd modMainMaster">
      <pc:chgData name="Olga VDOVINA" userId="4d603f4c-eabd-4972-8818-1353d32fc16e" providerId="ADAL" clId="{767EC812-1D6F-5147-A42A-22A6FFDB721C}" dt="2024-08-26T15:27:15.104" v="11" actId="14100"/>
      <pc:docMkLst>
        <pc:docMk/>
      </pc:docMkLst>
      <pc:sldChg chg="addSp delSp modSp mod">
        <pc:chgData name="Olga VDOVINA" userId="4d603f4c-eabd-4972-8818-1353d32fc16e" providerId="ADAL" clId="{767EC812-1D6F-5147-A42A-22A6FFDB721C}" dt="2024-08-26T15:27:15.104" v="11" actId="14100"/>
        <pc:sldMkLst>
          <pc:docMk/>
          <pc:sldMk cId="760609334" sldId="256"/>
        </pc:sldMkLst>
      </pc:sldChg>
      <pc:sldChg chg="addSp delSp modSp mod ord">
        <pc:chgData name="Olga VDOVINA" userId="4d603f4c-eabd-4972-8818-1353d32fc16e" providerId="ADAL" clId="{767EC812-1D6F-5147-A42A-22A6FFDB721C}" dt="2024-08-26T15:27:05.673" v="7" actId="20578"/>
        <pc:sldMkLst>
          <pc:docMk/>
          <pc:sldMk cId="1492885483" sldId="257"/>
        </pc:sldMkLst>
      </pc:sldChg>
      <pc:sldMasterChg chg="modSp modSldLayout">
        <pc:chgData name="Olga VDOVINA" userId="4d603f4c-eabd-4972-8818-1353d32fc16e" providerId="ADAL" clId="{767EC812-1D6F-5147-A42A-22A6FFDB721C}" dt="2024-08-26T15:26:52.624" v="0"/>
        <pc:sldMasterMkLst>
          <pc:docMk/>
          <pc:sldMasterMk cId="132736633" sldId="2147483648"/>
        </pc:sldMasterMkLst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932694291" sldId="2147483649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053885789" sldId="2147483651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9073646" sldId="2147483652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833538944" sldId="2147483653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944644418" sldId="2147483656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168317901" sldId="2147483657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84997357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iel, graphisme&#10;&#10;Le contenu généré par l’IA peut être incorrect.">
            <a:extLst>
              <a:ext uri="{FF2B5EF4-FFF2-40B4-BE49-F238E27FC236}">
                <a16:creationId xmlns:a16="http://schemas.microsoft.com/office/drawing/2014/main" id="{FBE03E17-0B05-F2BC-0B67-8C9C40707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"/>
            <a:ext cx="21674138" cy="12191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1" y="4513634"/>
            <a:ext cx="10635980" cy="5316166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0301288"/>
            <a:ext cx="11815763" cy="1128712"/>
          </a:xfrm>
        </p:spPr>
        <p:txBody>
          <a:bodyPr anchor="ctr"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, last </a:t>
            </a:r>
            <a:r>
              <a:rPr lang="fr-FR" dirty="0" err="1"/>
              <a:t>name</a:t>
            </a:r>
            <a:r>
              <a:rPr lang="fr-FR" dirty="0"/>
              <a:t>, 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68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56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66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noir&#10;&#10;Le contenu généré par l’IA peut être incorrect.">
            <a:extLst>
              <a:ext uri="{FF2B5EF4-FFF2-40B4-BE49-F238E27FC236}">
                <a16:creationId xmlns:a16="http://schemas.microsoft.com/office/drawing/2014/main" id="{09A19E46-1EDB-93D6-1A07-0DA7FE713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"/>
            <a:ext cx="21674138" cy="12191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8252" y="242710"/>
            <a:ext cx="15515787" cy="1443215"/>
          </a:xfrm>
        </p:spPr>
        <p:txBody>
          <a:bodyPr anchor="b"/>
          <a:lstStyle/>
          <a:p>
            <a:r>
              <a:rPr lang="fr-FR" dirty="0" err="1"/>
              <a:t>Conflict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90097" y="2100263"/>
            <a:ext cx="18693944" cy="8881005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5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obscurité&#10;&#10;Le contenu généré par l’IA peut être incorrect.">
            <a:extLst>
              <a:ext uri="{FF2B5EF4-FFF2-40B4-BE49-F238E27FC236}">
                <a16:creationId xmlns:a16="http://schemas.microsoft.com/office/drawing/2014/main" id="{CA9E9781-F59E-6ADE-7E84-68D31E5BE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"/>
            <a:ext cx="21674138" cy="121917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90097" y="2100263"/>
            <a:ext cx="18693944" cy="8881005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A2B9F8-6C31-2758-BCCC-01F64F31A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252" y="242710"/>
            <a:ext cx="15515787" cy="1443215"/>
          </a:xfrm>
        </p:spPr>
        <p:txBody>
          <a:bodyPr anchor="b"/>
          <a:lstStyle/>
          <a:p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9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82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82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9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4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8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16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49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DBABE0-6B7D-7B44-B52E-D1B02288106D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E1434-BB4D-7040-9BB1-A5F7FF822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b="1" i="0" kern="1200">
          <a:solidFill>
            <a:srgbClr val="293C49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b="0" i="0" kern="1200">
          <a:solidFill>
            <a:srgbClr val="293C49"/>
          </a:solidFill>
          <a:latin typeface="Avenir" panose="02000503020000020003" pitchFamily="2" charset="0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6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46B06-36F5-EDA9-F8DC-B91800D17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D51C58-D9E9-2067-3660-FC15FEA68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24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1D770-F22F-8B48-853E-AE67F39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B735B-CA0A-3E17-EAB6-FD7956733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09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02A010-C179-533F-8D54-B236068F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4C5E2F-BFF3-5FB5-46E0-947C108C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61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7abcd-1473-4dcc-bb22-3fdc0a33078c" xsi:nil="true"/>
    <lcf76f155ced4ddcb4097134ff3c332f xmlns="52eb9b54-c966-47c8-a99b-93a38011d8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4" ma:contentTypeDescription="Crée un document." ma:contentTypeScope="" ma:versionID="397642da85e18b9e3a626fbb8d7d422b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680b66ab507d1a4571b1ba89fbfb48e5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563F5-2C85-4CF9-A603-865808B93EE5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c187abcd-1473-4dcc-bb22-3fdc0a33078c"/>
    <ds:schemaRef ds:uri="52eb9b54-c966-47c8-a99b-93a38011d81f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F3C6BFC-AE4C-410C-8015-DFCD910AD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b9b54-c966-47c8-a99b-93a38011d81f"/>
    <ds:schemaRef ds:uri="c187abcd-1473-4dcc-bb22-3fdc0a330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E6AB7C-2BE1-431C-BB3B-79F881905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Macintosh PowerPoint</Application>
  <PresentationFormat>Personnalisé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Arial</vt:lpstr>
      <vt:lpstr>Avenir</vt:lpstr>
      <vt:lpstr>Avenir Black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VDOVINA</dc:creator>
  <cp:lastModifiedBy>Olga VDOVINA</cp:lastModifiedBy>
  <cp:revision>1</cp:revision>
  <dcterms:created xsi:type="dcterms:W3CDTF">2024-08-26T15:09:59Z</dcterms:created>
  <dcterms:modified xsi:type="dcterms:W3CDTF">2026-04-22T17:01:40Z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0x0101004EA357F83700BB4ABD3794D9CE8D95E4</vt:lpwstr>
  </property>
  <property fmtid="{D5CDD505-2E9C-101B-9397-08002B2CF9AE}" pid="3" name="MediaServiceImageTags">
    <vt:lpwstr/>
  </property>
</Properties>
</file>