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4"/>
  </p:sldMasterIdLst>
  <p:sldIdLst>
    <p:sldId id="260" r:id="rId5"/>
    <p:sldId id="258" r:id="rId6"/>
  </p:sldIdLst>
  <p:sldSz cx="12192000" cy="216741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3C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28376C-55FE-114D-8BBC-E91023C45620}" v="18" dt="2025-06-12T14:51:01.3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15"/>
    <p:restoredTop sz="94694"/>
  </p:normalViewPr>
  <p:slideViewPr>
    <p:cSldViewPr snapToGrid="0">
      <p:cViewPr>
        <p:scale>
          <a:sx n="42" d="100"/>
          <a:sy n="42" d="100"/>
        </p:scale>
        <p:origin x="244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ga VDOVINA" userId="4d603f4c-eabd-4972-8818-1353d32fc16e" providerId="ADAL" clId="{7928376C-55FE-114D-8BBC-E91023C45620}"/>
    <pc:docChg chg="undo custSel addSld delSld modSld sldOrd modMainMaster">
      <pc:chgData name="Olga VDOVINA" userId="4d603f4c-eabd-4972-8818-1353d32fc16e" providerId="ADAL" clId="{7928376C-55FE-114D-8BBC-E91023C45620}" dt="2025-06-12T14:55:32.885" v="391" actId="242"/>
      <pc:docMkLst>
        <pc:docMk/>
      </pc:docMkLst>
      <pc:sldChg chg="modSp del">
        <pc:chgData name="Olga VDOVINA" userId="4d603f4c-eabd-4972-8818-1353d32fc16e" providerId="ADAL" clId="{7928376C-55FE-114D-8BBC-E91023C45620}" dt="2025-06-12T14:30:20.867" v="3" actId="2696"/>
        <pc:sldMkLst>
          <pc:docMk/>
          <pc:sldMk cId="760609334" sldId="256"/>
        </pc:sldMkLst>
        <pc:picChg chg="mod">
          <ac:chgData name="Olga VDOVINA" userId="4d603f4c-eabd-4972-8818-1353d32fc16e" providerId="ADAL" clId="{7928376C-55FE-114D-8BBC-E91023C45620}" dt="2025-06-12T14:30:17.037" v="1"/>
          <ac:picMkLst>
            <pc:docMk/>
            <pc:sldMk cId="760609334" sldId="256"/>
            <ac:picMk id="3" creationId="{6DA469C6-0C20-B6CA-6748-37B331B6970D}"/>
          </ac:picMkLst>
        </pc:picChg>
      </pc:sldChg>
      <pc:sldChg chg="delSp modSp del mod">
        <pc:chgData name="Olga VDOVINA" userId="4d603f4c-eabd-4972-8818-1353d32fc16e" providerId="ADAL" clId="{7928376C-55FE-114D-8BBC-E91023C45620}" dt="2025-06-12T14:54:38.689" v="326" actId="2696"/>
        <pc:sldMkLst>
          <pc:docMk/>
          <pc:sldMk cId="1492885483" sldId="257"/>
        </pc:sldMkLst>
        <pc:picChg chg="del mod">
          <ac:chgData name="Olga VDOVINA" userId="4d603f4c-eabd-4972-8818-1353d32fc16e" providerId="ADAL" clId="{7928376C-55FE-114D-8BBC-E91023C45620}" dt="2025-06-12T14:30:18.840" v="2" actId="478"/>
          <ac:picMkLst>
            <pc:docMk/>
            <pc:sldMk cId="1492885483" sldId="257"/>
            <ac:picMk id="4" creationId="{E880A0EA-85FA-1166-26AA-448E48129CBD}"/>
          </ac:picMkLst>
        </pc:picChg>
      </pc:sldChg>
      <pc:sldChg chg="new">
        <pc:chgData name="Olga VDOVINA" userId="4d603f4c-eabd-4972-8818-1353d32fc16e" providerId="ADAL" clId="{7928376C-55FE-114D-8BBC-E91023C45620}" dt="2025-06-12T14:44:50.928" v="232" actId="680"/>
        <pc:sldMkLst>
          <pc:docMk/>
          <pc:sldMk cId="3126097966" sldId="258"/>
        </pc:sldMkLst>
      </pc:sldChg>
      <pc:sldChg chg="new">
        <pc:chgData name="Olga VDOVINA" userId="4d603f4c-eabd-4972-8818-1353d32fc16e" providerId="ADAL" clId="{7928376C-55FE-114D-8BBC-E91023C45620}" dt="2025-06-12T14:45:10.080" v="233" actId="680"/>
        <pc:sldMkLst>
          <pc:docMk/>
          <pc:sldMk cId="659816280" sldId="259"/>
        </pc:sldMkLst>
      </pc:sldChg>
      <pc:sldChg chg="new ord">
        <pc:chgData name="Olga VDOVINA" userId="4d603f4c-eabd-4972-8818-1353d32fc16e" providerId="ADAL" clId="{7928376C-55FE-114D-8BBC-E91023C45620}" dt="2025-06-12T14:54:35.110" v="325" actId="20578"/>
        <pc:sldMkLst>
          <pc:docMk/>
          <pc:sldMk cId="3710241509" sldId="260"/>
        </pc:sldMkLst>
      </pc:sldChg>
      <pc:sldMasterChg chg="modSp modSldLayout">
        <pc:chgData name="Olga VDOVINA" userId="4d603f4c-eabd-4972-8818-1353d32fc16e" providerId="ADAL" clId="{7928376C-55FE-114D-8BBC-E91023C45620}" dt="2025-06-12T14:30:17.037" v="1"/>
        <pc:sldMasterMkLst>
          <pc:docMk/>
          <pc:sldMasterMk cId="4007485790" sldId="2147483660"/>
        </pc:sldMasterMkLst>
        <pc:spChg chg="mod">
          <ac:chgData name="Olga VDOVINA" userId="4d603f4c-eabd-4972-8818-1353d32fc16e" providerId="ADAL" clId="{7928376C-55FE-114D-8BBC-E91023C45620}" dt="2025-06-12T14:30:17.037" v="1"/>
          <ac:spMkLst>
            <pc:docMk/>
            <pc:sldMasterMk cId="4007485790" sldId="2147483660"/>
            <ac:spMk id="2" creationId="{00000000-0000-0000-0000-000000000000}"/>
          </ac:spMkLst>
        </pc:spChg>
        <pc:spChg chg="mod">
          <ac:chgData name="Olga VDOVINA" userId="4d603f4c-eabd-4972-8818-1353d32fc16e" providerId="ADAL" clId="{7928376C-55FE-114D-8BBC-E91023C45620}" dt="2025-06-12T14:30:17.037" v="1"/>
          <ac:spMkLst>
            <pc:docMk/>
            <pc:sldMasterMk cId="4007485790" sldId="2147483660"/>
            <ac:spMk id="3" creationId="{00000000-0000-0000-0000-000000000000}"/>
          </ac:spMkLst>
        </pc:spChg>
        <pc:spChg chg="mod">
          <ac:chgData name="Olga VDOVINA" userId="4d603f4c-eabd-4972-8818-1353d32fc16e" providerId="ADAL" clId="{7928376C-55FE-114D-8BBC-E91023C45620}" dt="2025-06-12T14:30:17.037" v="1"/>
          <ac:spMkLst>
            <pc:docMk/>
            <pc:sldMasterMk cId="4007485790" sldId="2147483660"/>
            <ac:spMk id="4" creationId="{00000000-0000-0000-0000-000000000000}"/>
          </ac:spMkLst>
        </pc:spChg>
        <pc:spChg chg="mod">
          <ac:chgData name="Olga VDOVINA" userId="4d603f4c-eabd-4972-8818-1353d32fc16e" providerId="ADAL" clId="{7928376C-55FE-114D-8BBC-E91023C45620}" dt="2025-06-12T14:30:17.037" v="1"/>
          <ac:spMkLst>
            <pc:docMk/>
            <pc:sldMasterMk cId="4007485790" sldId="2147483660"/>
            <ac:spMk id="5" creationId="{00000000-0000-0000-0000-000000000000}"/>
          </ac:spMkLst>
        </pc:spChg>
        <pc:spChg chg="mod">
          <ac:chgData name="Olga VDOVINA" userId="4d603f4c-eabd-4972-8818-1353d32fc16e" providerId="ADAL" clId="{7928376C-55FE-114D-8BBC-E91023C45620}" dt="2025-06-12T14:30:17.037" v="1"/>
          <ac:spMkLst>
            <pc:docMk/>
            <pc:sldMasterMk cId="4007485790" sldId="2147483660"/>
            <ac:spMk id="6" creationId="{00000000-0000-0000-0000-000000000000}"/>
          </ac:spMkLst>
        </pc:spChg>
        <pc:sldLayoutChg chg="modSp">
          <pc:chgData name="Olga VDOVINA" userId="4d603f4c-eabd-4972-8818-1353d32fc16e" providerId="ADAL" clId="{7928376C-55FE-114D-8BBC-E91023C45620}" dt="2025-06-12T14:30:17.037" v="1"/>
          <pc:sldLayoutMkLst>
            <pc:docMk/>
            <pc:sldMasterMk cId="4007485790" sldId="2147483660"/>
            <pc:sldLayoutMk cId="4106664884" sldId="2147483661"/>
          </pc:sldLayoutMkLst>
          <pc:spChg chg="mod">
            <ac:chgData name="Olga VDOVINA" userId="4d603f4c-eabd-4972-8818-1353d32fc16e" providerId="ADAL" clId="{7928376C-55FE-114D-8BBC-E91023C45620}" dt="2025-06-12T14:30:17.037" v="1"/>
            <ac:spMkLst>
              <pc:docMk/>
              <pc:sldMasterMk cId="4007485790" sldId="2147483660"/>
              <pc:sldLayoutMk cId="4106664884" sldId="2147483661"/>
              <ac:spMk id="2" creationId="{00000000-0000-0000-0000-000000000000}"/>
            </ac:spMkLst>
          </pc:spChg>
          <pc:spChg chg="mod">
            <ac:chgData name="Olga VDOVINA" userId="4d603f4c-eabd-4972-8818-1353d32fc16e" providerId="ADAL" clId="{7928376C-55FE-114D-8BBC-E91023C45620}" dt="2025-06-12T14:30:17.037" v="1"/>
            <ac:spMkLst>
              <pc:docMk/>
              <pc:sldMasterMk cId="4007485790" sldId="2147483660"/>
              <pc:sldLayoutMk cId="4106664884" sldId="2147483661"/>
              <ac:spMk id="3" creationId="{00000000-0000-0000-0000-000000000000}"/>
            </ac:spMkLst>
          </pc:spChg>
        </pc:sldLayoutChg>
        <pc:sldLayoutChg chg="modSp">
          <pc:chgData name="Olga VDOVINA" userId="4d603f4c-eabd-4972-8818-1353d32fc16e" providerId="ADAL" clId="{7928376C-55FE-114D-8BBC-E91023C45620}" dt="2025-06-12T14:30:17.037" v="1"/>
          <pc:sldLayoutMkLst>
            <pc:docMk/>
            <pc:sldMasterMk cId="4007485790" sldId="2147483660"/>
            <pc:sldLayoutMk cId="3332609501" sldId="2147483663"/>
          </pc:sldLayoutMkLst>
          <pc:spChg chg="mod">
            <ac:chgData name="Olga VDOVINA" userId="4d603f4c-eabd-4972-8818-1353d32fc16e" providerId="ADAL" clId="{7928376C-55FE-114D-8BBC-E91023C45620}" dt="2025-06-12T14:30:17.037" v="1"/>
            <ac:spMkLst>
              <pc:docMk/>
              <pc:sldMasterMk cId="4007485790" sldId="2147483660"/>
              <pc:sldLayoutMk cId="3332609501" sldId="2147483663"/>
              <ac:spMk id="2" creationId="{00000000-0000-0000-0000-000000000000}"/>
            </ac:spMkLst>
          </pc:spChg>
          <pc:spChg chg="mod">
            <ac:chgData name="Olga VDOVINA" userId="4d603f4c-eabd-4972-8818-1353d32fc16e" providerId="ADAL" clId="{7928376C-55FE-114D-8BBC-E91023C45620}" dt="2025-06-12T14:30:17.037" v="1"/>
            <ac:spMkLst>
              <pc:docMk/>
              <pc:sldMasterMk cId="4007485790" sldId="2147483660"/>
              <pc:sldLayoutMk cId="3332609501" sldId="2147483663"/>
              <ac:spMk id="3" creationId="{00000000-0000-0000-0000-000000000000}"/>
            </ac:spMkLst>
          </pc:spChg>
        </pc:sldLayoutChg>
        <pc:sldLayoutChg chg="modSp">
          <pc:chgData name="Olga VDOVINA" userId="4d603f4c-eabd-4972-8818-1353d32fc16e" providerId="ADAL" clId="{7928376C-55FE-114D-8BBC-E91023C45620}" dt="2025-06-12T14:30:17.037" v="1"/>
          <pc:sldLayoutMkLst>
            <pc:docMk/>
            <pc:sldMasterMk cId="4007485790" sldId="2147483660"/>
            <pc:sldLayoutMk cId="2259380593" sldId="2147483664"/>
          </pc:sldLayoutMkLst>
          <pc:spChg chg="mod">
            <ac:chgData name="Olga VDOVINA" userId="4d603f4c-eabd-4972-8818-1353d32fc16e" providerId="ADAL" clId="{7928376C-55FE-114D-8BBC-E91023C45620}" dt="2025-06-12T14:30:17.037" v="1"/>
            <ac:spMkLst>
              <pc:docMk/>
              <pc:sldMasterMk cId="4007485790" sldId="2147483660"/>
              <pc:sldLayoutMk cId="2259380593" sldId="2147483664"/>
              <ac:spMk id="3" creationId="{00000000-0000-0000-0000-000000000000}"/>
            </ac:spMkLst>
          </pc:spChg>
          <pc:spChg chg="mod">
            <ac:chgData name="Olga VDOVINA" userId="4d603f4c-eabd-4972-8818-1353d32fc16e" providerId="ADAL" clId="{7928376C-55FE-114D-8BBC-E91023C45620}" dt="2025-06-12T14:30:17.037" v="1"/>
            <ac:spMkLst>
              <pc:docMk/>
              <pc:sldMasterMk cId="4007485790" sldId="2147483660"/>
              <pc:sldLayoutMk cId="2259380593" sldId="2147483664"/>
              <ac:spMk id="4" creationId="{00000000-0000-0000-0000-000000000000}"/>
            </ac:spMkLst>
          </pc:spChg>
        </pc:sldLayoutChg>
        <pc:sldLayoutChg chg="modSp">
          <pc:chgData name="Olga VDOVINA" userId="4d603f4c-eabd-4972-8818-1353d32fc16e" providerId="ADAL" clId="{7928376C-55FE-114D-8BBC-E91023C45620}" dt="2025-06-12T14:30:17.037" v="1"/>
          <pc:sldLayoutMkLst>
            <pc:docMk/>
            <pc:sldMasterMk cId="4007485790" sldId="2147483660"/>
            <pc:sldLayoutMk cId="2409816838" sldId="2147483665"/>
          </pc:sldLayoutMkLst>
          <pc:spChg chg="mod">
            <ac:chgData name="Olga VDOVINA" userId="4d603f4c-eabd-4972-8818-1353d32fc16e" providerId="ADAL" clId="{7928376C-55FE-114D-8BBC-E91023C45620}" dt="2025-06-12T14:30:17.037" v="1"/>
            <ac:spMkLst>
              <pc:docMk/>
              <pc:sldMasterMk cId="4007485790" sldId="2147483660"/>
              <pc:sldLayoutMk cId="2409816838" sldId="2147483665"/>
              <ac:spMk id="2" creationId="{00000000-0000-0000-0000-000000000000}"/>
            </ac:spMkLst>
          </pc:spChg>
          <pc:spChg chg="mod">
            <ac:chgData name="Olga VDOVINA" userId="4d603f4c-eabd-4972-8818-1353d32fc16e" providerId="ADAL" clId="{7928376C-55FE-114D-8BBC-E91023C45620}" dt="2025-06-12T14:30:17.037" v="1"/>
            <ac:spMkLst>
              <pc:docMk/>
              <pc:sldMasterMk cId="4007485790" sldId="2147483660"/>
              <pc:sldLayoutMk cId="2409816838" sldId="2147483665"/>
              <ac:spMk id="3" creationId="{00000000-0000-0000-0000-000000000000}"/>
            </ac:spMkLst>
          </pc:spChg>
          <pc:spChg chg="mod">
            <ac:chgData name="Olga VDOVINA" userId="4d603f4c-eabd-4972-8818-1353d32fc16e" providerId="ADAL" clId="{7928376C-55FE-114D-8BBC-E91023C45620}" dt="2025-06-12T14:30:17.037" v="1"/>
            <ac:spMkLst>
              <pc:docMk/>
              <pc:sldMasterMk cId="4007485790" sldId="2147483660"/>
              <pc:sldLayoutMk cId="2409816838" sldId="2147483665"/>
              <ac:spMk id="4" creationId="{00000000-0000-0000-0000-000000000000}"/>
            </ac:spMkLst>
          </pc:spChg>
          <pc:spChg chg="mod">
            <ac:chgData name="Olga VDOVINA" userId="4d603f4c-eabd-4972-8818-1353d32fc16e" providerId="ADAL" clId="{7928376C-55FE-114D-8BBC-E91023C45620}" dt="2025-06-12T14:30:17.037" v="1"/>
            <ac:spMkLst>
              <pc:docMk/>
              <pc:sldMasterMk cId="4007485790" sldId="2147483660"/>
              <pc:sldLayoutMk cId="2409816838" sldId="2147483665"/>
              <ac:spMk id="5" creationId="{00000000-0000-0000-0000-000000000000}"/>
            </ac:spMkLst>
          </pc:spChg>
          <pc:spChg chg="mod">
            <ac:chgData name="Olga VDOVINA" userId="4d603f4c-eabd-4972-8818-1353d32fc16e" providerId="ADAL" clId="{7928376C-55FE-114D-8BBC-E91023C45620}" dt="2025-06-12T14:30:17.037" v="1"/>
            <ac:spMkLst>
              <pc:docMk/>
              <pc:sldMasterMk cId="4007485790" sldId="2147483660"/>
              <pc:sldLayoutMk cId="2409816838" sldId="2147483665"/>
              <ac:spMk id="6" creationId="{00000000-0000-0000-0000-000000000000}"/>
            </ac:spMkLst>
          </pc:spChg>
        </pc:sldLayoutChg>
        <pc:sldLayoutChg chg="modSp">
          <pc:chgData name="Olga VDOVINA" userId="4d603f4c-eabd-4972-8818-1353d32fc16e" providerId="ADAL" clId="{7928376C-55FE-114D-8BBC-E91023C45620}" dt="2025-06-12T14:30:17.037" v="1"/>
          <pc:sldLayoutMkLst>
            <pc:docMk/>
            <pc:sldMasterMk cId="4007485790" sldId="2147483660"/>
            <pc:sldLayoutMk cId="2002797025" sldId="2147483668"/>
          </pc:sldLayoutMkLst>
          <pc:spChg chg="mod">
            <ac:chgData name="Olga VDOVINA" userId="4d603f4c-eabd-4972-8818-1353d32fc16e" providerId="ADAL" clId="{7928376C-55FE-114D-8BBC-E91023C45620}" dt="2025-06-12T14:30:17.037" v="1"/>
            <ac:spMkLst>
              <pc:docMk/>
              <pc:sldMasterMk cId="4007485790" sldId="2147483660"/>
              <pc:sldLayoutMk cId="2002797025" sldId="2147483668"/>
              <ac:spMk id="2" creationId="{00000000-0000-0000-0000-000000000000}"/>
            </ac:spMkLst>
          </pc:spChg>
          <pc:spChg chg="mod">
            <ac:chgData name="Olga VDOVINA" userId="4d603f4c-eabd-4972-8818-1353d32fc16e" providerId="ADAL" clId="{7928376C-55FE-114D-8BBC-E91023C45620}" dt="2025-06-12T14:30:17.037" v="1"/>
            <ac:spMkLst>
              <pc:docMk/>
              <pc:sldMasterMk cId="4007485790" sldId="2147483660"/>
              <pc:sldLayoutMk cId="2002797025" sldId="2147483668"/>
              <ac:spMk id="3" creationId="{00000000-0000-0000-0000-000000000000}"/>
            </ac:spMkLst>
          </pc:spChg>
          <pc:spChg chg="mod">
            <ac:chgData name="Olga VDOVINA" userId="4d603f4c-eabd-4972-8818-1353d32fc16e" providerId="ADAL" clId="{7928376C-55FE-114D-8BBC-E91023C45620}" dt="2025-06-12T14:30:17.037" v="1"/>
            <ac:spMkLst>
              <pc:docMk/>
              <pc:sldMasterMk cId="4007485790" sldId="2147483660"/>
              <pc:sldLayoutMk cId="2002797025" sldId="2147483668"/>
              <ac:spMk id="4" creationId="{00000000-0000-0000-0000-000000000000}"/>
            </ac:spMkLst>
          </pc:spChg>
        </pc:sldLayoutChg>
        <pc:sldLayoutChg chg="modSp">
          <pc:chgData name="Olga VDOVINA" userId="4d603f4c-eabd-4972-8818-1353d32fc16e" providerId="ADAL" clId="{7928376C-55FE-114D-8BBC-E91023C45620}" dt="2025-06-12T14:30:17.037" v="1"/>
          <pc:sldLayoutMkLst>
            <pc:docMk/>
            <pc:sldMasterMk cId="4007485790" sldId="2147483660"/>
            <pc:sldLayoutMk cId="607262630" sldId="2147483669"/>
          </pc:sldLayoutMkLst>
          <pc:spChg chg="mod">
            <ac:chgData name="Olga VDOVINA" userId="4d603f4c-eabd-4972-8818-1353d32fc16e" providerId="ADAL" clId="{7928376C-55FE-114D-8BBC-E91023C45620}" dt="2025-06-12T14:30:17.037" v="1"/>
            <ac:spMkLst>
              <pc:docMk/>
              <pc:sldMasterMk cId="4007485790" sldId="2147483660"/>
              <pc:sldLayoutMk cId="607262630" sldId="2147483669"/>
              <ac:spMk id="2" creationId="{00000000-0000-0000-0000-000000000000}"/>
            </ac:spMkLst>
          </pc:spChg>
          <pc:spChg chg="mod">
            <ac:chgData name="Olga VDOVINA" userId="4d603f4c-eabd-4972-8818-1353d32fc16e" providerId="ADAL" clId="{7928376C-55FE-114D-8BBC-E91023C45620}" dt="2025-06-12T14:30:17.037" v="1"/>
            <ac:spMkLst>
              <pc:docMk/>
              <pc:sldMasterMk cId="4007485790" sldId="2147483660"/>
              <pc:sldLayoutMk cId="607262630" sldId="2147483669"/>
              <ac:spMk id="3" creationId="{00000000-0000-0000-0000-000000000000}"/>
            </ac:spMkLst>
          </pc:spChg>
          <pc:spChg chg="mod">
            <ac:chgData name="Olga VDOVINA" userId="4d603f4c-eabd-4972-8818-1353d32fc16e" providerId="ADAL" clId="{7928376C-55FE-114D-8BBC-E91023C45620}" dt="2025-06-12T14:30:17.037" v="1"/>
            <ac:spMkLst>
              <pc:docMk/>
              <pc:sldMasterMk cId="4007485790" sldId="2147483660"/>
              <pc:sldLayoutMk cId="607262630" sldId="2147483669"/>
              <ac:spMk id="4" creationId="{00000000-0000-0000-0000-000000000000}"/>
            </ac:spMkLst>
          </pc:spChg>
        </pc:sldLayoutChg>
        <pc:sldLayoutChg chg="modSp">
          <pc:chgData name="Olga VDOVINA" userId="4d603f4c-eabd-4972-8818-1353d32fc16e" providerId="ADAL" clId="{7928376C-55FE-114D-8BBC-E91023C45620}" dt="2025-06-12T14:30:17.037" v="1"/>
          <pc:sldLayoutMkLst>
            <pc:docMk/>
            <pc:sldMasterMk cId="4007485790" sldId="2147483660"/>
            <pc:sldLayoutMk cId="2880542025" sldId="2147483671"/>
          </pc:sldLayoutMkLst>
          <pc:spChg chg="mod">
            <ac:chgData name="Olga VDOVINA" userId="4d603f4c-eabd-4972-8818-1353d32fc16e" providerId="ADAL" clId="{7928376C-55FE-114D-8BBC-E91023C45620}" dt="2025-06-12T14:30:17.037" v="1"/>
            <ac:spMkLst>
              <pc:docMk/>
              <pc:sldMasterMk cId="4007485790" sldId="2147483660"/>
              <pc:sldLayoutMk cId="2880542025" sldId="2147483671"/>
              <ac:spMk id="2" creationId="{00000000-0000-0000-0000-000000000000}"/>
            </ac:spMkLst>
          </pc:spChg>
          <pc:spChg chg="mod">
            <ac:chgData name="Olga VDOVINA" userId="4d603f4c-eabd-4972-8818-1353d32fc16e" providerId="ADAL" clId="{7928376C-55FE-114D-8BBC-E91023C45620}" dt="2025-06-12T14:30:17.037" v="1"/>
            <ac:spMkLst>
              <pc:docMk/>
              <pc:sldMasterMk cId="4007485790" sldId="2147483660"/>
              <pc:sldLayoutMk cId="2880542025" sldId="2147483671"/>
              <ac:spMk id="3" creationId="{00000000-0000-0000-0000-000000000000}"/>
            </ac:spMkLst>
          </pc:spChg>
        </pc:sldLayoutChg>
      </pc:sldMasterChg>
      <pc:sldMasterChg chg="modSp modSldLayout">
        <pc:chgData name="Olga VDOVINA" userId="4d603f4c-eabd-4972-8818-1353d32fc16e" providerId="ADAL" clId="{7928376C-55FE-114D-8BBC-E91023C45620}" dt="2025-06-12T14:55:32.885" v="391" actId="242"/>
        <pc:sldMasterMkLst>
          <pc:docMk/>
          <pc:sldMasterMk cId="1624690689" sldId="2147483672"/>
        </pc:sldMasterMkLst>
        <pc:spChg chg="mod">
          <ac:chgData name="Olga VDOVINA" userId="4d603f4c-eabd-4972-8818-1353d32fc16e" providerId="ADAL" clId="{7928376C-55FE-114D-8BBC-E91023C45620}" dt="2025-06-12T14:51:01.385" v="237" actId="207"/>
          <ac:spMkLst>
            <pc:docMk/>
            <pc:sldMasterMk cId="1624690689" sldId="2147483672"/>
            <ac:spMk id="2" creationId="{00000000-0000-0000-0000-000000000000}"/>
          </ac:spMkLst>
        </pc:spChg>
        <pc:spChg chg="mod">
          <ac:chgData name="Olga VDOVINA" userId="4d603f4c-eabd-4972-8818-1353d32fc16e" providerId="ADAL" clId="{7928376C-55FE-114D-8BBC-E91023C45620}" dt="2025-06-12T14:51:01.385" v="237" actId="207"/>
          <ac:spMkLst>
            <pc:docMk/>
            <pc:sldMasterMk cId="1624690689" sldId="2147483672"/>
            <ac:spMk id="3" creationId="{00000000-0000-0000-0000-000000000000}"/>
          </ac:spMkLst>
        </pc:spChg>
        <pc:sldLayoutChg chg="addSp delSp modSp mod">
          <pc:chgData name="Olga VDOVINA" userId="4d603f4c-eabd-4972-8818-1353d32fc16e" providerId="ADAL" clId="{7928376C-55FE-114D-8BBC-E91023C45620}" dt="2025-06-12T14:55:32.885" v="391" actId="242"/>
          <pc:sldLayoutMkLst>
            <pc:docMk/>
            <pc:sldMasterMk cId="1624690689" sldId="2147483672"/>
            <pc:sldLayoutMk cId="3126363823" sldId="2147483673"/>
          </pc:sldLayoutMkLst>
          <pc:spChg chg="mod">
            <ac:chgData name="Olga VDOVINA" userId="4d603f4c-eabd-4972-8818-1353d32fc16e" providerId="ADAL" clId="{7928376C-55FE-114D-8BBC-E91023C45620}" dt="2025-06-12T14:54:55.253" v="344" actId="20577"/>
            <ac:spMkLst>
              <pc:docMk/>
              <pc:sldMasterMk cId="1624690689" sldId="2147483672"/>
              <pc:sldLayoutMk cId="3126363823" sldId="2147483673"/>
              <ac:spMk id="2" creationId="{00000000-0000-0000-0000-000000000000}"/>
            </ac:spMkLst>
          </pc:spChg>
          <pc:spChg chg="mod">
            <ac:chgData name="Olga VDOVINA" userId="4d603f4c-eabd-4972-8818-1353d32fc16e" providerId="ADAL" clId="{7928376C-55FE-114D-8BBC-E91023C45620}" dt="2025-06-12T14:55:32.885" v="391" actId="242"/>
            <ac:spMkLst>
              <pc:docMk/>
              <pc:sldMasterMk cId="1624690689" sldId="2147483672"/>
              <pc:sldLayoutMk cId="3126363823" sldId="2147483673"/>
              <ac:spMk id="3" creationId="{00000000-0000-0000-0000-000000000000}"/>
            </ac:spMkLst>
          </pc:spChg>
          <pc:spChg chg="del mod">
            <ac:chgData name="Olga VDOVINA" userId="4d603f4c-eabd-4972-8818-1353d32fc16e" providerId="ADAL" clId="{7928376C-55FE-114D-8BBC-E91023C45620}" dt="2025-06-12T14:33:19.568" v="108" actId="478"/>
            <ac:spMkLst>
              <pc:docMk/>
              <pc:sldMasterMk cId="1624690689" sldId="2147483672"/>
              <pc:sldLayoutMk cId="3126363823" sldId="2147483673"/>
              <ac:spMk id="4" creationId="{00000000-0000-0000-0000-000000000000}"/>
            </ac:spMkLst>
          </pc:spChg>
          <pc:spChg chg="del">
            <ac:chgData name="Olga VDOVINA" userId="4d603f4c-eabd-4972-8818-1353d32fc16e" providerId="ADAL" clId="{7928376C-55FE-114D-8BBC-E91023C45620}" dt="2025-06-12T14:33:23.734" v="111" actId="478"/>
            <ac:spMkLst>
              <pc:docMk/>
              <pc:sldMasterMk cId="1624690689" sldId="2147483672"/>
              <pc:sldLayoutMk cId="3126363823" sldId="2147483673"/>
              <ac:spMk id="5" creationId="{00000000-0000-0000-0000-000000000000}"/>
            </ac:spMkLst>
          </pc:spChg>
          <pc:spChg chg="del">
            <ac:chgData name="Olga VDOVINA" userId="4d603f4c-eabd-4972-8818-1353d32fc16e" providerId="ADAL" clId="{7928376C-55FE-114D-8BBC-E91023C45620}" dt="2025-06-12T14:33:28.526" v="112" actId="478"/>
            <ac:spMkLst>
              <pc:docMk/>
              <pc:sldMasterMk cId="1624690689" sldId="2147483672"/>
              <pc:sldLayoutMk cId="3126363823" sldId="2147483673"/>
              <ac:spMk id="6" creationId="{00000000-0000-0000-0000-000000000000}"/>
            </ac:spMkLst>
          </pc:spChg>
          <pc:picChg chg="add del mod">
            <ac:chgData name="Olga VDOVINA" userId="4d603f4c-eabd-4972-8818-1353d32fc16e" providerId="ADAL" clId="{7928376C-55FE-114D-8BBC-E91023C45620}" dt="2025-06-12T14:50:42.679" v="236" actId="207"/>
            <ac:picMkLst>
              <pc:docMk/>
              <pc:sldMasterMk cId="1624690689" sldId="2147483672"/>
              <pc:sldLayoutMk cId="3126363823" sldId="2147483673"/>
              <ac:picMk id="8" creationId="{00C81007-2199-9711-9A8C-448EA268BFFF}"/>
            </ac:picMkLst>
          </pc:picChg>
          <pc:picChg chg="add del mod">
            <ac:chgData name="Olga VDOVINA" userId="4d603f4c-eabd-4972-8818-1353d32fc16e" providerId="ADAL" clId="{7928376C-55FE-114D-8BBC-E91023C45620}" dt="2025-06-12T14:31:43.496" v="28" actId="478"/>
            <ac:picMkLst>
              <pc:docMk/>
              <pc:sldMasterMk cId="1624690689" sldId="2147483672"/>
              <pc:sldLayoutMk cId="3126363823" sldId="2147483673"/>
              <ac:picMk id="10" creationId="{CF4ECF0A-9DE6-3868-75EC-EA7B90017E0E}"/>
            </ac:picMkLst>
          </pc:picChg>
          <pc:picChg chg="add del mod">
            <ac:chgData name="Olga VDOVINA" userId="4d603f4c-eabd-4972-8818-1353d32fc16e" providerId="ADAL" clId="{7928376C-55FE-114D-8BBC-E91023C45620}" dt="2025-06-12T14:31:30.671" v="24" actId="478"/>
            <ac:picMkLst>
              <pc:docMk/>
              <pc:sldMasterMk cId="1624690689" sldId="2147483672"/>
              <pc:sldLayoutMk cId="3126363823" sldId="2147483673"/>
              <ac:picMk id="12" creationId="{9FEE1609-720E-E81E-E295-1972C85BBF98}"/>
            </ac:picMkLst>
          </pc:picChg>
        </pc:sldLayoutChg>
        <pc:sldLayoutChg chg="addSp delSp modSp mod">
          <pc:chgData name="Olga VDOVINA" userId="4d603f4c-eabd-4972-8818-1353d32fc16e" providerId="ADAL" clId="{7928376C-55FE-114D-8BBC-E91023C45620}" dt="2025-06-12T14:54:13.831" v="323" actId="20577"/>
          <pc:sldLayoutMkLst>
            <pc:docMk/>
            <pc:sldMasterMk cId="2546325938" sldId="2147483685"/>
            <pc:sldLayoutMk cId="927297900" sldId="2147483674"/>
          </pc:sldLayoutMkLst>
          <pc:spChg chg="del mod">
            <ac:chgData name="Olga VDOVINA" userId="4d603f4c-eabd-4972-8818-1353d32fc16e" providerId="ADAL" clId="{7928376C-55FE-114D-8BBC-E91023C45620}" dt="2025-06-12T14:48:15.372" v="234" actId="478"/>
            <ac:spMkLst>
              <pc:docMk/>
              <pc:sldMasterMk cId="2546325938" sldId="2147483685"/>
              <pc:sldLayoutMk cId="927297900" sldId="2147483674"/>
              <ac:spMk id="2" creationId="{00000000-0000-0000-0000-000000000000}"/>
            </ac:spMkLst>
          </pc:spChg>
          <pc:spChg chg="mod">
            <ac:chgData name="Olga VDOVINA" userId="4d603f4c-eabd-4972-8818-1353d32fc16e" providerId="ADAL" clId="{7928376C-55FE-114D-8BBC-E91023C45620}" dt="2025-06-12T14:54:13.831" v="323" actId="20577"/>
            <ac:spMkLst>
              <pc:docMk/>
              <pc:sldMasterMk cId="2546325938" sldId="2147483685"/>
              <pc:sldLayoutMk cId="927297900" sldId="2147483674"/>
              <ac:spMk id="3" creationId="{00000000-0000-0000-0000-000000000000}"/>
            </ac:spMkLst>
          </pc:spChg>
          <pc:spChg chg="add mod">
            <ac:chgData name="Olga VDOVINA" userId="4d603f4c-eabd-4972-8818-1353d32fc16e" providerId="ADAL" clId="{7928376C-55FE-114D-8BBC-E91023C45620}" dt="2025-06-12T14:53:54.655" v="305" actId="20577"/>
            <ac:spMkLst>
              <pc:docMk/>
              <pc:sldMasterMk cId="2546325938" sldId="2147483685"/>
              <pc:sldLayoutMk cId="927297900" sldId="2147483674"/>
              <ac:spMk id="8" creationId="{4965D538-8A31-C68A-CF13-8E937F436BE9}"/>
            </ac:spMkLst>
          </pc:spChg>
          <pc:picChg chg="add mod">
            <ac:chgData name="Olga VDOVINA" userId="4d603f4c-eabd-4972-8818-1353d32fc16e" providerId="ADAL" clId="{7928376C-55FE-114D-8BBC-E91023C45620}" dt="2025-06-12T14:31:02.792" v="17" actId="167"/>
            <ac:picMkLst>
              <pc:docMk/>
              <pc:sldMasterMk cId="2546325938" sldId="2147483685"/>
              <pc:sldLayoutMk cId="927297900" sldId="2147483674"/>
              <ac:picMk id="7" creationId="{7F999D9A-E581-174C-B711-75DE4D8652FE}"/>
            </ac:picMkLst>
          </pc:picChg>
        </pc:sldLayoutChg>
        <pc:sldLayoutChg chg="addSp delSp modSp mod">
          <pc:chgData name="Olga VDOVINA" userId="4d603f4c-eabd-4972-8818-1353d32fc16e" providerId="ADAL" clId="{7928376C-55FE-114D-8BBC-E91023C45620}" dt="2025-06-12T14:53:41.877" v="300" actId="20577"/>
          <pc:sldLayoutMkLst>
            <pc:docMk/>
            <pc:sldMasterMk cId="1624690689" sldId="2147483672"/>
            <pc:sldLayoutMk cId="955952141" sldId="2147483684"/>
          </pc:sldLayoutMkLst>
          <pc:spChg chg="mod">
            <ac:chgData name="Olga VDOVINA" userId="4d603f4c-eabd-4972-8818-1353d32fc16e" providerId="ADAL" clId="{7928376C-55FE-114D-8BBC-E91023C45620}" dt="2025-06-12T14:37:20.199" v="230" actId="20577"/>
            <ac:spMkLst>
              <pc:docMk/>
              <pc:sldMasterMk cId="1624690689" sldId="2147483672"/>
              <pc:sldLayoutMk cId="955952141" sldId="2147483684"/>
              <ac:spMk id="2" creationId="{00000000-0000-0000-0000-000000000000}"/>
            </ac:spMkLst>
          </pc:spChg>
          <pc:spChg chg="mod">
            <ac:chgData name="Olga VDOVINA" userId="4d603f4c-eabd-4972-8818-1353d32fc16e" providerId="ADAL" clId="{7928376C-55FE-114D-8BBC-E91023C45620}" dt="2025-06-12T14:53:41.877" v="300" actId="20577"/>
            <ac:spMkLst>
              <pc:docMk/>
              <pc:sldMasterMk cId="1624690689" sldId="2147483672"/>
              <pc:sldLayoutMk cId="955952141" sldId="2147483684"/>
              <ac:spMk id="3" creationId="{00000000-0000-0000-0000-000000000000}"/>
            </ac:spMkLst>
          </pc:spChg>
          <pc:picChg chg="del">
            <ac:chgData name="Olga VDOVINA" userId="4d603f4c-eabd-4972-8818-1353d32fc16e" providerId="ADAL" clId="{7928376C-55FE-114D-8BBC-E91023C45620}" dt="2025-06-12T14:31:38.140" v="25" actId="478"/>
            <ac:picMkLst>
              <pc:docMk/>
              <pc:sldMasterMk cId="1624690689" sldId="2147483672"/>
              <pc:sldLayoutMk cId="955952141" sldId="2147483684"/>
              <ac:picMk id="7" creationId="{7F999D9A-E581-174C-B711-75DE4D8652FE}"/>
            </ac:picMkLst>
          </pc:picChg>
          <pc:picChg chg="add del mod">
            <ac:chgData name="Olga VDOVINA" userId="4d603f4c-eabd-4972-8818-1353d32fc16e" providerId="ADAL" clId="{7928376C-55FE-114D-8BBC-E91023C45620}" dt="2025-06-12T14:31:46.721" v="29" actId="478"/>
            <ac:picMkLst>
              <pc:docMk/>
              <pc:sldMasterMk cId="1624690689" sldId="2147483672"/>
              <pc:sldLayoutMk cId="955952141" sldId="2147483684"/>
              <ac:picMk id="8" creationId="{2D3FC841-E271-BF18-CE5B-9B9D8A7C03E4}"/>
            </ac:picMkLst>
          </pc:picChg>
          <pc:picChg chg="add mod">
            <ac:chgData name="Olga VDOVINA" userId="4d603f4c-eabd-4972-8818-1353d32fc16e" providerId="ADAL" clId="{7928376C-55FE-114D-8BBC-E91023C45620}" dt="2025-06-12T14:37:08.115" v="210" actId="1076"/>
            <ac:picMkLst>
              <pc:docMk/>
              <pc:sldMasterMk cId="1624690689" sldId="2147483672"/>
              <pc:sldLayoutMk cId="955952141" sldId="2147483684"/>
              <ac:picMk id="9" creationId="{EBB056C0-AAAF-612F-1BF0-DEBD25111046}"/>
            </ac:picMkLst>
          </pc:picChg>
        </pc:sldLayoutChg>
      </pc:sldMasterChg>
    </pc:docChg>
  </pc:docChgLst>
  <pc:docChgLst>
    <pc:chgData name="Olga VDOVINA" userId="4d603f4c-eabd-4972-8818-1353d32fc16e" providerId="ADAL" clId="{767EC812-1D6F-5147-A42A-22A6FFDB721C}"/>
    <pc:docChg chg="custSel modSld sldOrd modMainMaster">
      <pc:chgData name="Olga VDOVINA" userId="4d603f4c-eabd-4972-8818-1353d32fc16e" providerId="ADAL" clId="{767EC812-1D6F-5147-A42A-22A6FFDB721C}" dt="2024-08-26T15:27:15.104" v="11" actId="14100"/>
      <pc:docMkLst>
        <pc:docMk/>
      </pc:docMkLst>
      <pc:sldChg chg="addSp delSp modSp mod">
        <pc:chgData name="Olga VDOVINA" userId="4d603f4c-eabd-4972-8818-1353d32fc16e" providerId="ADAL" clId="{767EC812-1D6F-5147-A42A-22A6FFDB721C}" dt="2024-08-26T15:27:15.104" v="11" actId="14100"/>
        <pc:sldMkLst>
          <pc:docMk/>
          <pc:sldMk cId="760609334" sldId="256"/>
        </pc:sldMkLst>
      </pc:sldChg>
      <pc:sldChg chg="addSp delSp modSp mod ord">
        <pc:chgData name="Olga VDOVINA" userId="4d603f4c-eabd-4972-8818-1353d32fc16e" providerId="ADAL" clId="{767EC812-1D6F-5147-A42A-22A6FFDB721C}" dt="2024-08-26T15:27:05.673" v="7" actId="20578"/>
        <pc:sldMkLst>
          <pc:docMk/>
          <pc:sldMk cId="1492885483" sldId="257"/>
        </pc:sldMkLst>
      </pc:sldChg>
      <pc:sldMasterChg chg="modSp modSldLayout">
        <pc:chgData name="Olga VDOVINA" userId="4d603f4c-eabd-4972-8818-1353d32fc16e" providerId="ADAL" clId="{767EC812-1D6F-5147-A42A-22A6FFDB721C}" dt="2024-08-26T15:26:52.624" v="0"/>
        <pc:sldMasterMkLst>
          <pc:docMk/>
          <pc:sldMasterMk cId="132736633" sldId="2147483648"/>
        </pc:sldMasterMkLst>
        <pc:sldLayoutChg chg="modSp">
          <pc:chgData name="Olga VDOVINA" userId="4d603f4c-eabd-4972-8818-1353d32fc16e" providerId="ADAL" clId="{767EC812-1D6F-5147-A42A-22A6FFDB721C}" dt="2024-08-26T15:26:52.624" v="0"/>
          <pc:sldLayoutMkLst>
            <pc:docMk/>
            <pc:sldMasterMk cId="132736633" sldId="2147483648"/>
            <pc:sldLayoutMk cId="932694291" sldId="2147483649"/>
          </pc:sldLayoutMkLst>
        </pc:sldLayoutChg>
        <pc:sldLayoutChg chg="modSp">
          <pc:chgData name="Olga VDOVINA" userId="4d603f4c-eabd-4972-8818-1353d32fc16e" providerId="ADAL" clId="{767EC812-1D6F-5147-A42A-22A6FFDB721C}" dt="2024-08-26T15:26:52.624" v="0"/>
          <pc:sldLayoutMkLst>
            <pc:docMk/>
            <pc:sldMasterMk cId="132736633" sldId="2147483648"/>
            <pc:sldLayoutMk cId="2053885789" sldId="2147483651"/>
          </pc:sldLayoutMkLst>
        </pc:sldLayoutChg>
        <pc:sldLayoutChg chg="modSp">
          <pc:chgData name="Olga VDOVINA" userId="4d603f4c-eabd-4972-8818-1353d32fc16e" providerId="ADAL" clId="{767EC812-1D6F-5147-A42A-22A6FFDB721C}" dt="2024-08-26T15:26:52.624" v="0"/>
          <pc:sldLayoutMkLst>
            <pc:docMk/>
            <pc:sldMasterMk cId="132736633" sldId="2147483648"/>
            <pc:sldLayoutMk cId="49073646" sldId="2147483652"/>
          </pc:sldLayoutMkLst>
        </pc:sldLayoutChg>
        <pc:sldLayoutChg chg="modSp">
          <pc:chgData name="Olga VDOVINA" userId="4d603f4c-eabd-4972-8818-1353d32fc16e" providerId="ADAL" clId="{767EC812-1D6F-5147-A42A-22A6FFDB721C}" dt="2024-08-26T15:26:52.624" v="0"/>
          <pc:sldLayoutMkLst>
            <pc:docMk/>
            <pc:sldMasterMk cId="132736633" sldId="2147483648"/>
            <pc:sldLayoutMk cId="2833538944" sldId="2147483653"/>
          </pc:sldLayoutMkLst>
        </pc:sldLayoutChg>
        <pc:sldLayoutChg chg="modSp">
          <pc:chgData name="Olga VDOVINA" userId="4d603f4c-eabd-4972-8818-1353d32fc16e" providerId="ADAL" clId="{767EC812-1D6F-5147-A42A-22A6FFDB721C}" dt="2024-08-26T15:26:52.624" v="0"/>
          <pc:sldLayoutMkLst>
            <pc:docMk/>
            <pc:sldMasterMk cId="132736633" sldId="2147483648"/>
            <pc:sldLayoutMk cId="3944644418" sldId="2147483656"/>
          </pc:sldLayoutMkLst>
        </pc:sldLayoutChg>
        <pc:sldLayoutChg chg="modSp">
          <pc:chgData name="Olga VDOVINA" userId="4d603f4c-eabd-4972-8818-1353d32fc16e" providerId="ADAL" clId="{767EC812-1D6F-5147-A42A-22A6FFDB721C}" dt="2024-08-26T15:26:52.624" v="0"/>
          <pc:sldLayoutMkLst>
            <pc:docMk/>
            <pc:sldMasterMk cId="132736633" sldId="2147483648"/>
            <pc:sldLayoutMk cId="4168317901" sldId="2147483657"/>
          </pc:sldLayoutMkLst>
        </pc:sldLayoutChg>
        <pc:sldLayoutChg chg="modSp">
          <pc:chgData name="Olga VDOVINA" userId="4d603f4c-eabd-4972-8818-1353d32fc16e" providerId="ADAL" clId="{767EC812-1D6F-5147-A42A-22A6FFDB721C}" dt="2024-08-26T15:26:52.624" v="0"/>
          <pc:sldLayoutMkLst>
            <pc:docMk/>
            <pc:sldMasterMk cId="132736633" sldId="2147483648"/>
            <pc:sldLayoutMk cId="3849973577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affiche, bateau, ciel&#10;&#10;Le contenu généré par l’IA peut être incorrect.">
            <a:extLst>
              <a:ext uri="{FF2B5EF4-FFF2-40B4-BE49-F238E27FC236}">
                <a16:creationId xmlns:a16="http://schemas.microsoft.com/office/drawing/2014/main" id="{5CB210B0-0C85-A8F2-71CB-45E727EA5D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216746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325815"/>
            <a:ext cx="10363200" cy="3586245"/>
          </a:xfrm>
        </p:spPr>
        <p:txBody>
          <a:bodyPr anchor="b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Poster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399" y="8405446"/>
            <a:ext cx="10363199" cy="243241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fr-FR" dirty="0"/>
              <a:t>First </a:t>
            </a:r>
            <a:r>
              <a:rPr lang="fr-FR" dirty="0" err="1"/>
              <a:t>name</a:t>
            </a:r>
            <a:r>
              <a:rPr lang="fr-FR" dirty="0"/>
              <a:t>, last </a:t>
            </a:r>
            <a:r>
              <a:rPr lang="fr-FR" dirty="0" err="1"/>
              <a:t>name</a:t>
            </a:r>
            <a:r>
              <a:rPr lang="fr-FR" dirty="0"/>
              <a:t>, </a:t>
            </a:r>
            <a:r>
              <a:rPr lang="fr-FR" dirty="0" err="1"/>
              <a:t>affiliaton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89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2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capture d’écran, texte, obscurité, noir&#10;&#10;Le contenu généré par l’IA peut être incorrect.">
            <a:extLst>
              <a:ext uri="{FF2B5EF4-FFF2-40B4-BE49-F238E27FC236}">
                <a16:creationId xmlns:a16="http://schemas.microsoft.com/office/drawing/2014/main" id="{97AEFF0C-C58F-486F-A9CA-F1AB7A18D2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1704" cy="216741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52361"/>
            <a:ext cx="11266714" cy="161281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2643" y="4276165"/>
            <a:ext cx="11266714" cy="15245613"/>
          </a:xfrm>
        </p:spPr>
        <p:txBody>
          <a:bodyPr/>
          <a:lstStyle/>
          <a:p>
            <a:pPr lvl="0"/>
            <a:r>
              <a:rPr lang="fr-FR" dirty="0"/>
              <a:t>Enter 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20088720"/>
            <a:ext cx="2743200" cy="1153947"/>
          </a:xfrm>
        </p:spPr>
        <p:txBody>
          <a:bodyPr/>
          <a:lstStyle/>
          <a:p>
            <a:fld id="{8DDBABE0-6B7D-7B44-B52E-D1B02288106D}" type="datetimeFigureOut">
              <a:rPr lang="fr-FR" smtClean="0"/>
              <a:t>13/06/2025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80714" y="20088720"/>
            <a:ext cx="2743200" cy="1153947"/>
          </a:xfrm>
        </p:spPr>
        <p:txBody>
          <a:bodyPr/>
          <a:lstStyle/>
          <a:p>
            <a:fld id="{13BE1434-BB4D-7040-9BB1-A5F7FF822C0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4026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153952"/>
            <a:ext cx="10515600" cy="4189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5769736"/>
            <a:ext cx="10515600" cy="13752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20088720"/>
            <a:ext cx="2743200" cy="1153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82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fld id="{8DDBABE0-6B7D-7B44-B52E-D1B02288106D}" type="datetimeFigureOut">
              <a:rPr lang="fr-FR" smtClean="0"/>
              <a:pPr/>
              <a:t>13/06/2025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20088720"/>
            <a:ext cx="4114800" cy="1153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82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20088720"/>
            <a:ext cx="2743200" cy="1153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82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fld id="{13BE1434-BB4D-7040-9BB1-A5F7FF822C0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6325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b="1" i="0" kern="1200">
          <a:solidFill>
            <a:schemeClr val="tx1"/>
          </a:solidFill>
          <a:latin typeface="Avenir Black" panose="02000503020000020003" pitchFamily="2" charset="0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827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C46B06-36F5-EDA9-F8DC-B91800D179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ED51C58-D9E9-2067-3660-FC15FEA680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0241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F1D770-F22F-8B48-853E-AE67F395E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9B735B-CA0A-3E17-EAB6-FD7956733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643" y="4276165"/>
            <a:ext cx="11266714" cy="169164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60979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187abcd-1473-4dcc-bb22-3fdc0a33078c" xsi:nil="true"/>
    <lcf76f155ced4ddcb4097134ff3c332f xmlns="52eb9b54-c966-47c8-a99b-93a38011d81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A357F83700BB4ABD3794D9CE8D95E4" ma:contentTypeVersion="13" ma:contentTypeDescription="Crée un document." ma:contentTypeScope="" ma:versionID="102341d788f20bd09bf1221f85642350">
  <xsd:schema xmlns:xsd="http://www.w3.org/2001/XMLSchema" xmlns:xs="http://www.w3.org/2001/XMLSchema" xmlns:p="http://schemas.microsoft.com/office/2006/metadata/properties" xmlns:ns2="52eb9b54-c966-47c8-a99b-93a38011d81f" xmlns:ns3="c187abcd-1473-4dcc-bb22-3fdc0a33078c" targetNamespace="http://schemas.microsoft.com/office/2006/metadata/properties" ma:root="true" ma:fieldsID="d257f72dc4b6882dda2f60471accf839" ns2:_="" ns3:_="">
    <xsd:import namespace="52eb9b54-c966-47c8-a99b-93a38011d81f"/>
    <xsd:import namespace="c187abcd-1473-4dcc-bb22-3fdc0a3307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eb9b54-c966-47c8-a99b-93a38011d8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7b6852b9-35b0-41a2-be7e-6ca752a0cb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7abcd-1473-4dcc-bb22-3fdc0a33078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c07c9df-f7a6-4e45-9610-1d536a4d2450}" ma:internalName="TaxCatchAll" ma:showField="CatchAllData" ma:web="c187abcd-1473-4dcc-bb22-3fdc0a3307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E563F5-2C85-4CF9-A603-865808B93EE5}">
  <ds:schemaRefs>
    <ds:schemaRef ds:uri="52eb9b54-c966-47c8-a99b-93a38011d81f"/>
    <ds:schemaRef ds:uri="http://schemas.microsoft.com/office/2006/documentManagement/types"/>
    <ds:schemaRef ds:uri="http://purl.org/dc/dcmitype/"/>
    <ds:schemaRef ds:uri="http://purl.org/dc/terms/"/>
    <ds:schemaRef ds:uri="c187abcd-1473-4dcc-bb22-3fdc0a33078c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9A80354-130D-421B-B457-D5A96A406E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eb9b54-c966-47c8-a99b-93a38011d81f"/>
    <ds:schemaRef ds:uri="c187abcd-1473-4dcc-bb22-3fdc0a3307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BE6AB7C-2BE1-431C-BB3B-79F8819057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0</Words>
  <Application>Microsoft Macintosh PowerPoint</Application>
  <PresentationFormat>Personnalisé</PresentationFormat>
  <Paragraphs>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Avenir Black</vt:lpstr>
      <vt:lpstr>Avenir Book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Olga VDOVINA</dc:creator>
  <cp:lastModifiedBy>Olga VDOVINA</cp:lastModifiedBy>
  <cp:revision>2</cp:revision>
  <dcterms:created xsi:type="dcterms:W3CDTF">2024-08-26T15:09:59Z</dcterms:created>
  <dcterms:modified xsi:type="dcterms:W3CDTF">2025-06-13T12:07:11Z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0x0101004EA357F83700BB4ABD3794D9CE8D95E4</vt:lpwstr>
  </property>
  <property fmtid="{D5CDD505-2E9C-101B-9397-08002B2CF9AE}" pid="3" name="MediaServiceImageTags">
    <vt:lpwstr/>
  </property>
</Properties>
</file>